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Open Sans Bold" panose="020B080603050402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D35642-BABB-F69B-2318-6AB30C786DDD}" name="Leti Munoz" initials="LM" userId="S::lmunoz2@uw.edu::5140665f-6f62-42d5-bf3d-4b4717b2c4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7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F819D-D6F5-20A7-B0FF-0F575D8B0C75}" v="92" dt="2023-12-11T18:01:58.013"/>
    <p1510:client id="{9415B407-0FC4-696D-166F-8BF1F1658C26}" v="3" dt="2023-12-11T20:23:25.540"/>
    <p1510:client id="{A6EB36C3-973D-1E04-8000-22AEB53EEEEA}" v="36" dt="2023-12-11T20:50:58.170"/>
    <p1510:client id="{B048A28B-96FF-AD53-367C-78C1ABB7E73A}" v="37" dt="2023-12-11T18:26:42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W Global Health Communications" userId="S::dghcomm@uw.edu::820ecf35-4bce-443f-b3af-7ce40c0b543b" providerId="AD" clId="Web-{30DF819D-D6F5-20A7-B0FF-0F575D8B0C75}"/>
    <pc:docChg chg="modSld">
      <pc:chgData name="UW Global Health Communications" userId="S::dghcomm@uw.edu::820ecf35-4bce-443f-b3af-7ce40c0b543b" providerId="AD" clId="Web-{30DF819D-D6F5-20A7-B0FF-0F575D8B0C75}" dt="2023-12-11T18:01:57.685" v="55" actId="20577"/>
      <pc:docMkLst>
        <pc:docMk/>
      </pc:docMkLst>
      <pc:sldChg chg="addSp delSp modSp">
        <pc:chgData name="UW Global Health Communications" userId="S::dghcomm@uw.edu::820ecf35-4bce-443f-b3af-7ce40c0b543b" providerId="AD" clId="Web-{30DF819D-D6F5-20A7-B0FF-0F575D8B0C75}" dt="2023-12-11T18:01:57.685" v="55" actId="20577"/>
        <pc:sldMkLst>
          <pc:docMk/>
          <pc:sldMk cId="0" sldId="256"/>
        </pc:sldMkLst>
        <pc:spChg chg="mod">
          <ac:chgData name="UW Global Health Communications" userId="S::dghcomm@uw.edu::820ecf35-4bce-443f-b3af-7ce40c0b543b" providerId="AD" clId="Web-{30DF819D-D6F5-20A7-B0FF-0F575D8B0C75}" dt="2023-12-11T17:59:35.910" v="16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30DF819D-D6F5-20A7-B0FF-0F575D8B0C75}" dt="2023-12-11T18:01:47.887" v="52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30DF819D-D6F5-20A7-B0FF-0F575D8B0C75}" dt="2023-12-11T18:01:57.685" v="55" actId="20577"/>
          <ac:spMkLst>
            <pc:docMk/>
            <pc:sldMk cId="0" sldId="256"/>
            <ac:spMk id="9" creationId="{00000000-0000-0000-0000-000000000000}"/>
          </ac:spMkLst>
        </pc:spChg>
        <pc:spChg chg="del">
          <ac:chgData name="UW Global Health Communications" userId="S::dghcomm@uw.edu::820ecf35-4bce-443f-b3af-7ce40c0b543b" providerId="AD" clId="Web-{30DF819D-D6F5-20A7-B0FF-0F575D8B0C75}" dt="2023-12-11T18:00:33.742" v="24"/>
          <ac:spMkLst>
            <pc:docMk/>
            <pc:sldMk cId="0" sldId="256"/>
            <ac:spMk id="10" creationId="{00000000-0000-0000-0000-000000000000}"/>
          </ac:spMkLst>
        </pc:spChg>
        <pc:spChg chg="add mod">
          <ac:chgData name="UW Global Health Communications" userId="S::dghcomm@uw.edu::820ecf35-4bce-443f-b3af-7ce40c0b543b" providerId="AD" clId="Web-{30DF819D-D6F5-20A7-B0FF-0F575D8B0C75}" dt="2023-12-11T18:00:45.008" v="32" actId="20577"/>
          <ac:spMkLst>
            <pc:docMk/>
            <pc:sldMk cId="0" sldId="256"/>
            <ac:spMk id="12" creationId="{0FC0E385-00D3-A888-9BDF-DE647245F6E1}"/>
          </ac:spMkLst>
        </pc:spChg>
      </pc:sldChg>
    </pc:docChg>
  </pc:docChgLst>
  <pc:docChgLst>
    <pc:chgData name="UW Global Health Communications" userId="S::dghcomm@uw.edu::820ecf35-4bce-443f-b3af-7ce40c0b543b" providerId="AD" clId="Web-{B048A28B-96FF-AD53-367C-78C1ABB7E73A}"/>
    <pc:docChg chg="modSld">
      <pc:chgData name="UW Global Health Communications" userId="S::dghcomm@uw.edu::820ecf35-4bce-443f-b3af-7ce40c0b543b" providerId="AD" clId="Web-{B048A28B-96FF-AD53-367C-78C1ABB7E73A}" dt="2023-12-11T18:26:42.809" v="18" actId="1076"/>
      <pc:docMkLst>
        <pc:docMk/>
      </pc:docMkLst>
      <pc:sldChg chg="modSp">
        <pc:chgData name="UW Global Health Communications" userId="S::dghcomm@uw.edu::820ecf35-4bce-443f-b3af-7ce40c0b543b" providerId="AD" clId="Web-{B048A28B-96FF-AD53-367C-78C1ABB7E73A}" dt="2023-12-11T18:26:42.809" v="18" actId="1076"/>
        <pc:sldMkLst>
          <pc:docMk/>
          <pc:sldMk cId="0" sldId="256"/>
        </pc:sldMkLst>
        <pc:spChg chg="mod">
          <ac:chgData name="UW Global Health Communications" userId="S::dghcomm@uw.edu::820ecf35-4bce-443f-b3af-7ce40c0b543b" providerId="AD" clId="Web-{B048A28B-96FF-AD53-367C-78C1ABB7E73A}" dt="2023-12-11T18:26:34.044" v="16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B048A28B-96FF-AD53-367C-78C1ABB7E73A}" dt="2023-12-11T18:26:41.200" v="17" actId="1076"/>
          <ac:spMkLst>
            <pc:docMk/>
            <pc:sldMk cId="0" sldId="256"/>
            <ac:spMk id="12" creationId="{0FC0E385-00D3-A888-9BDF-DE647245F6E1}"/>
          </ac:spMkLst>
        </pc:spChg>
        <pc:picChg chg="mod">
          <ac:chgData name="UW Global Health Communications" userId="S::dghcomm@uw.edu::820ecf35-4bce-443f-b3af-7ce40c0b543b" providerId="AD" clId="Web-{B048A28B-96FF-AD53-367C-78C1ABB7E73A}" dt="2023-12-11T18:26:42.809" v="18" actId="1076"/>
          <ac:picMkLst>
            <pc:docMk/>
            <pc:sldMk cId="0" sldId="256"/>
            <ac:picMk id="11" creationId="{00000000-0000-0000-0000-000000000000}"/>
          </ac:picMkLst>
        </pc:picChg>
      </pc:sldChg>
    </pc:docChg>
  </pc:docChgLst>
  <pc:docChgLst>
    <pc:chgData name="UW Global Health Communications" userId="S::dghcomm@uw.edu::820ecf35-4bce-443f-b3af-7ce40c0b543b" providerId="AD" clId="Web-{A6EB36C3-973D-1E04-8000-22AEB53EEEEA}"/>
    <pc:docChg chg="modSld">
      <pc:chgData name="UW Global Health Communications" userId="S::dghcomm@uw.edu::820ecf35-4bce-443f-b3af-7ce40c0b543b" providerId="AD" clId="Web-{A6EB36C3-973D-1E04-8000-22AEB53EEEEA}" dt="2023-12-11T20:50:58.170" v="34"/>
      <pc:docMkLst>
        <pc:docMk/>
      </pc:docMkLst>
      <pc:sldChg chg="addSp delSp modSp delCm">
        <pc:chgData name="UW Global Health Communications" userId="S::dghcomm@uw.edu::820ecf35-4bce-443f-b3af-7ce40c0b543b" providerId="AD" clId="Web-{A6EB36C3-973D-1E04-8000-22AEB53EEEEA}" dt="2023-12-11T20:50:58.170" v="34"/>
        <pc:sldMkLst>
          <pc:docMk/>
          <pc:sldMk cId="0" sldId="256"/>
        </pc:sldMkLst>
        <pc:spChg chg="mod">
          <ac:chgData name="UW Global Health Communications" userId="S::dghcomm@uw.edu::820ecf35-4bce-443f-b3af-7ce40c0b543b" providerId="AD" clId="Web-{A6EB36C3-973D-1E04-8000-22AEB53EEEEA}" dt="2023-12-11T20:41:33.493" v="2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A6EB36C3-973D-1E04-8000-22AEB53EEEEA}" dt="2023-12-11T20:49:25.870" v="19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A6EB36C3-973D-1E04-8000-22AEB53EEEEA}" dt="2023-12-11T20:49:31.901" v="21" actId="14100"/>
          <ac:spMkLst>
            <pc:docMk/>
            <pc:sldMk cId="0" sldId="256"/>
            <ac:spMk id="8" creationId="{00000000-0000-0000-0000-000000000000}"/>
          </ac:spMkLst>
        </pc:spChg>
        <pc:spChg chg="del">
          <ac:chgData name="UW Global Health Communications" userId="S::dghcomm@uw.edu::820ecf35-4bce-443f-b3af-7ce40c0b543b" providerId="AD" clId="Web-{A6EB36C3-973D-1E04-8000-22AEB53EEEEA}" dt="2023-12-11T20:41:28.555" v="0"/>
          <ac:spMkLst>
            <pc:docMk/>
            <pc:sldMk cId="0" sldId="256"/>
            <ac:spMk id="12" creationId="{0FC0E385-00D3-A888-9BDF-DE647245F6E1}"/>
          </ac:spMkLst>
        </pc:spChg>
        <pc:picChg chg="add del mod">
          <ac:chgData name="UW Global Health Communications" userId="S::dghcomm@uw.edu::820ecf35-4bce-443f-b3af-7ce40c0b543b" providerId="AD" clId="Web-{A6EB36C3-973D-1E04-8000-22AEB53EEEEA}" dt="2023-12-11T20:44:13.374" v="8"/>
          <ac:picMkLst>
            <pc:docMk/>
            <pc:sldMk cId="0" sldId="256"/>
            <ac:picMk id="10" creationId="{B0E3EABB-F4FF-DCA0-7562-CA3AE0E2D9A2}"/>
          </ac:picMkLst>
        </pc:picChg>
        <pc:picChg chg="del">
          <ac:chgData name="UW Global Health Communications" userId="S::dghcomm@uw.edu::820ecf35-4bce-443f-b3af-7ce40c0b543b" providerId="AD" clId="Web-{A6EB36C3-973D-1E04-8000-22AEB53EEEEA}" dt="2023-12-11T20:42:06.541" v="3"/>
          <ac:picMkLst>
            <pc:docMk/>
            <pc:sldMk cId="0" sldId="256"/>
            <ac:picMk id="11" creationId="{00000000-0000-0000-0000-000000000000}"/>
          </ac:picMkLst>
        </pc:picChg>
        <pc:picChg chg="add del mod modCrop">
          <ac:chgData name="UW Global Health Communications" userId="S::dghcomm@uw.edu::820ecf35-4bce-443f-b3af-7ce40c0b543b" providerId="AD" clId="Web-{A6EB36C3-973D-1E04-8000-22AEB53EEEEA}" dt="2023-12-11T20:50:33.966" v="22"/>
          <ac:picMkLst>
            <pc:docMk/>
            <pc:sldMk cId="0" sldId="256"/>
            <ac:picMk id="13" creationId="{5A43DF10-FDDE-F9B2-96D1-65656464B818}"/>
          </ac:picMkLst>
        </pc:picChg>
        <pc:picChg chg="add mod modCrop">
          <ac:chgData name="UW Global Health Communications" userId="S::dghcomm@uw.edu::820ecf35-4bce-443f-b3af-7ce40c0b543b" providerId="AD" clId="Web-{A6EB36C3-973D-1E04-8000-22AEB53EEEEA}" dt="2023-12-11T20:50:55.811" v="33" actId="1076"/>
          <ac:picMkLst>
            <pc:docMk/>
            <pc:sldMk cId="0" sldId="256"/>
            <ac:picMk id="14" creationId="{15C7D394-B3A7-8DE7-DD6C-DE3E2F10B17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UW Global Health Communications" userId="S::dghcomm@uw.edu::820ecf35-4bce-443f-b3af-7ce40c0b543b" providerId="AD" clId="Web-{A6EB36C3-973D-1E04-8000-22AEB53EEEEA}" dt="2023-12-11T20:50:58.170" v="34"/>
              <pc2:cmMkLst xmlns:pc2="http://schemas.microsoft.com/office/powerpoint/2019/9/main/command">
                <pc:docMk/>
                <pc:sldMk cId="0" sldId="256"/>
                <pc2:cmMk id="{175B6C97-2B7E-4BA2-BF05-5855C4443AB3}"/>
              </pc2:cmMkLst>
            </pc226:cmChg>
            <pc226:cmChg xmlns:pc226="http://schemas.microsoft.com/office/powerpoint/2022/06/main/command" chg="del">
              <pc226:chgData name="UW Global Health Communications" userId="S::dghcomm@uw.edu::820ecf35-4bce-443f-b3af-7ce40c0b543b" providerId="AD" clId="Web-{A6EB36C3-973D-1E04-8000-22AEB53EEEEA}" dt="2023-12-11T20:49:21.073" v="18"/>
              <pc2:cmMkLst xmlns:pc2="http://schemas.microsoft.com/office/powerpoint/2019/9/main/command">
                <pc:docMk/>
                <pc:sldMk cId="0" sldId="256"/>
                <pc2:cmMk id="{128F7FBC-EF50-427F-910F-7CA6E4CE0B25}"/>
              </pc2:cmMkLst>
            </pc226:cmChg>
          </p:ext>
        </pc:extLst>
      </pc:sldChg>
    </pc:docChg>
  </pc:docChgLst>
  <pc:docChgLst>
    <pc:chgData clId="Web-{B048A28B-96FF-AD53-367C-78C1ABB7E73A}"/>
    <pc:docChg chg="modSld">
      <pc:chgData name="" userId="" providerId="" clId="Web-{B048A28B-96FF-AD53-367C-78C1ABB7E73A}" dt="2023-12-11T18:26:17.090" v="1" actId="20577"/>
      <pc:docMkLst>
        <pc:docMk/>
      </pc:docMkLst>
      <pc:sldChg chg="modSp">
        <pc:chgData name="" userId="" providerId="" clId="Web-{B048A28B-96FF-AD53-367C-78C1ABB7E73A}" dt="2023-12-11T18:26:17.090" v="1" actId="20577"/>
        <pc:sldMkLst>
          <pc:docMk/>
          <pc:sldMk cId="0" sldId="256"/>
        </pc:sldMkLst>
        <pc:spChg chg="mod">
          <ac:chgData name="" userId="" providerId="" clId="Web-{B048A28B-96FF-AD53-367C-78C1ABB7E73A}" dt="2023-12-11T18:26:17.090" v="1" actId="20577"/>
          <ac:spMkLst>
            <pc:docMk/>
            <pc:sldMk cId="0" sldId="256"/>
            <ac:spMk id="8" creationId="{00000000-0000-0000-0000-000000000000}"/>
          </ac:spMkLst>
        </pc:spChg>
      </pc:sldChg>
    </pc:docChg>
  </pc:docChgLst>
  <pc:docChgLst>
    <pc:chgData name="Leti Munoz" userId="S::lmunoz2@uw.edu::5140665f-6f62-42d5-bf3d-4b4717b2c4b0" providerId="AD" clId="Web-{9415B407-0FC4-696D-166F-8BF1F1658C26}"/>
    <pc:docChg chg="mod">
      <pc:chgData name="Leti Munoz" userId="S::lmunoz2@uw.edu::5140665f-6f62-42d5-bf3d-4b4717b2c4b0" providerId="AD" clId="Web-{9415B407-0FC4-696D-166F-8BF1F1658C26}" dt="2023-12-11T20:23:25.540" v="2"/>
      <pc:docMkLst>
        <pc:docMk/>
      </pc:docMkLst>
      <pc:sldChg chg="addCm">
        <pc:chgData name="Leti Munoz" userId="S::lmunoz2@uw.edu::5140665f-6f62-42d5-bf3d-4b4717b2c4b0" providerId="AD" clId="Web-{9415B407-0FC4-696D-166F-8BF1F1658C26}" dt="2023-12-11T20:23:25.540" v="2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ti Munoz" userId="S::lmunoz2@uw.edu::5140665f-6f62-42d5-bf3d-4b4717b2c4b0" providerId="AD" clId="Web-{9415B407-0FC4-696D-166F-8BF1F1658C26}" dt="2023-12-11T20:23:08.273" v="1"/>
              <pc2:cmMkLst xmlns:pc2="http://schemas.microsoft.com/office/powerpoint/2019/9/main/command">
                <pc:docMk/>
                <pc:sldMk cId="0" sldId="256"/>
                <pc2:cmMk id="{175B6C97-2B7E-4BA2-BF05-5855C4443AB3}"/>
              </pc2:cmMkLst>
            </pc226:cmChg>
            <pc226:cmChg xmlns:pc226="http://schemas.microsoft.com/office/powerpoint/2022/06/main/command" chg="add">
              <pc226:chgData name="Leti Munoz" userId="S::lmunoz2@uw.edu::5140665f-6f62-42d5-bf3d-4b4717b2c4b0" providerId="AD" clId="Web-{9415B407-0FC4-696D-166F-8BF1F1658C26}" dt="2023-12-11T20:23:25.540" v="2"/>
              <pc2:cmMkLst xmlns:pc2="http://schemas.microsoft.com/office/powerpoint/2019/9/main/command">
                <pc:docMk/>
                <pc:sldMk cId="0" sldId="256"/>
                <pc2:cmMk id="{128F7FBC-EF50-427F-910F-7CA6E4CE0B25}"/>
              </pc2:cmMkLst>
            </pc226:cmChg>
          </p:ext>
        </pc:ext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688" y="1508752"/>
            <a:ext cx="17725176" cy="6402928"/>
          </a:xfrm>
          <a:custGeom>
            <a:avLst/>
            <a:gdLst/>
            <a:ahLst/>
            <a:cxnLst/>
            <a:rect l="l" t="t" r="r" b="b"/>
            <a:pathLst>
              <a:path w="17725176" h="6402928">
                <a:moveTo>
                  <a:pt x="0" y="0"/>
                </a:moveTo>
                <a:lnTo>
                  <a:pt x="17725176" y="0"/>
                </a:lnTo>
                <a:lnTo>
                  <a:pt x="17725176" y="6402928"/>
                </a:lnTo>
                <a:lnTo>
                  <a:pt x="0" y="6402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0" b="-1677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88112" y="8918781"/>
            <a:ext cx="2346716" cy="1385316"/>
          </a:xfrm>
          <a:custGeom>
            <a:avLst/>
            <a:gdLst/>
            <a:ahLst/>
            <a:cxnLst/>
            <a:rect l="l" t="t" r="r" b="b"/>
            <a:pathLst>
              <a:path w="2346716" h="1385316">
                <a:moveTo>
                  <a:pt x="0" y="0"/>
                </a:moveTo>
                <a:lnTo>
                  <a:pt x="2346717" y="0"/>
                </a:lnTo>
                <a:lnTo>
                  <a:pt x="2346717" y="1385316"/>
                </a:lnTo>
                <a:lnTo>
                  <a:pt x="0" y="1385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031" b="-703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0831" y="9506031"/>
            <a:ext cx="4050207" cy="190844"/>
          </a:xfrm>
          <a:custGeom>
            <a:avLst/>
            <a:gdLst/>
            <a:ahLst/>
            <a:cxnLst/>
            <a:rect l="l" t="t" r="r" b="b"/>
            <a:pathLst>
              <a:path w="4050207" h="190844">
                <a:moveTo>
                  <a:pt x="0" y="0"/>
                </a:moveTo>
                <a:lnTo>
                  <a:pt x="4050208" y="0"/>
                </a:lnTo>
                <a:lnTo>
                  <a:pt x="4050208" y="190844"/>
                </a:lnTo>
                <a:lnTo>
                  <a:pt x="0" y="1908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14" b="-18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3858935" cy="989462"/>
          </a:xfrm>
          <a:custGeom>
            <a:avLst/>
            <a:gdLst/>
            <a:ahLst/>
            <a:cxnLst/>
            <a:rect l="l" t="t" r="r" b="b"/>
            <a:pathLst>
              <a:path w="3858935" h="989462">
                <a:moveTo>
                  <a:pt x="0" y="0"/>
                </a:moveTo>
                <a:lnTo>
                  <a:pt x="3858935" y="0"/>
                </a:lnTo>
                <a:lnTo>
                  <a:pt x="3858935" y="989462"/>
                </a:lnTo>
                <a:lnTo>
                  <a:pt x="0" y="989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5469" r="-3546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77461" y="350860"/>
            <a:ext cx="15133078" cy="156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dirty="0">
                <a:solidFill>
                  <a:srgbClr val="FFFFFF"/>
                </a:solidFill>
                <a:latin typeface="Arimo"/>
              </a:rPr>
              <a:t>[Course Number]</a:t>
            </a:r>
          </a:p>
          <a:p>
            <a:pPr algn="ctr">
              <a:lnSpc>
                <a:spcPts val="5999"/>
              </a:lnSpc>
            </a:pPr>
            <a:r>
              <a:rPr lang="en-US" sz="4950">
                <a:solidFill>
                  <a:srgbClr val="E8D3A2"/>
                </a:solidFill>
                <a:latin typeface="Arimo"/>
              </a:rPr>
              <a:t>[Course Title]</a:t>
            </a:r>
            <a:endParaRPr lang="en-US" sz="4950">
              <a:solidFill>
                <a:srgbClr val="E8D3A2"/>
              </a:solidFill>
              <a:latin typeface="Arimo"/>
              <a:ea typeface="Arimo"/>
              <a:cs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0736" y="5687120"/>
            <a:ext cx="7123111" cy="2679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000" spc="-119" dirty="0">
                <a:solidFill>
                  <a:srgbClr val="E8D3A2"/>
                </a:solidFill>
                <a:latin typeface="Open Sans Bold"/>
              </a:rPr>
              <a:t>Dates: </a:t>
            </a:r>
            <a:r>
              <a:rPr lang="en-US" sz="3000" spc="-119" dirty="0">
                <a:solidFill>
                  <a:srgbClr val="FFFFFF"/>
                </a:solidFill>
                <a:latin typeface="Open Sans"/>
              </a:rPr>
              <a:t>_____________________</a:t>
            </a:r>
          </a:p>
          <a:p>
            <a:pPr>
              <a:lnSpc>
                <a:spcPts val="5400"/>
              </a:lnSpc>
            </a:pPr>
            <a:r>
              <a:rPr lang="en-US" sz="3000" spc="-119" dirty="0">
                <a:solidFill>
                  <a:srgbClr val="E8D3A2"/>
                </a:solidFill>
                <a:latin typeface="Open Sans Bold"/>
              </a:rPr>
              <a:t>Lecture: </a:t>
            </a:r>
            <a:r>
              <a:rPr lang="en-US" sz="3000" spc="-119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[</a:t>
            </a:r>
            <a:r>
              <a:rPr lang="en-US" sz="3000" spc="-119" err="1">
                <a:solidFill>
                  <a:srgbClr val="FFFFFF"/>
                </a:solidFill>
                <a:latin typeface="Open Sans"/>
              </a:rPr>
              <a:t>MTWThF</a:t>
            </a:r>
            <a:r>
              <a:rPr lang="en-US" sz="3000" spc="-119">
                <a:solidFill>
                  <a:srgbClr val="FFFFFF"/>
                </a:solidFill>
                <a:latin typeface="Open Sans"/>
              </a:rPr>
              <a:t>, 8:30am - 9:50am</a:t>
            </a:r>
            <a:endParaRPr lang="en-US" sz="3000" spc="-119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ts val="5400"/>
              </a:lnSpc>
            </a:pPr>
            <a:r>
              <a:rPr lang="en-US" sz="3000" spc="-119" dirty="0">
                <a:solidFill>
                  <a:srgbClr val="E8D3A2"/>
                </a:solidFill>
                <a:latin typeface="Open Sans Bold"/>
              </a:rPr>
              <a:t>Instructor:  </a:t>
            </a:r>
            <a:r>
              <a:rPr lang="en-US" sz="3000" spc="-119" dirty="0">
                <a:solidFill>
                  <a:srgbClr val="FFFFFF"/>
                </a:solidFill>
                <a:latin typeface="Open Sans"/>
              </a:rPr>
              <a:t>___________________</a:t>
            </a:r>
            <a:endParaRPr lang="en-US" sz="3000" spc="-119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algn="l">
              <a:lnSpc>
                <a:spcPts val="5400"/>
              </a:lnSpc>
            </a:pPr>
            <a:r>
              <a:rPr lang="en-US" sz="3000" spc="-119" dirty="0">
                <a:solidFill>
                  <a:srgbClr val="E8D3A2"/>
                </a:solidFill>
                <a:latin typeface="Open Sans Bold"/>
              </a:rPr>
              <a:t>Credits: </a:t>
            </a:r>
            <a:r>
              <a:rPr lang="en-US" sz="3000" spc="-119" dirty="0">
                <a:solidFill>
                  <a:srgbClr val="FFFFFF"/>
                </a:solidFill>
                <a:latin typeface="Open Sans"/>
              </a:rPr>
              <a:t>________</a:t>
            </a:r>
            <a:endParaRPr lang="en-US" sz="3000" spc="-119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20736" y="3045024"/>
            <a:ext cx="9232652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3500" dirty="0">
                <a:solidFill>
                  <a:srgbClr val="E8D3A2"/>
                </a:solidFill>
                <a:latin typeface="Arimo Bold"/>
              </a:rPr>
              <a:t>Interested in ___________?</a:t>
            </a:r>
          </a:p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FFFFFF"/>
                </a:solidFill>
                <a:latin typeface="Open Sans Bold"/>
              </a:rPr>
              <a:t>[Provide short description about course here]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" y="210270"/>
            <a:ext cx="36760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dirty="0">
                <a:solidFill>
                  <a:srgbClr val="E8D3A2"/>
                </a:solidFill>
                <a:latin typeface="Arimo"/>
              </a:rPr>
              <a:t>[QUARTER]</a:t>
            </a:r>
          </a:p>
        </p:txBody>
      </p:sp>
      <p:pic>
        <p:nvPicPr>
          <p:cNvPr id="14" name="Picture 13" descr="Exteriors of the new Hans Rosling Center">
            <a:extLst>
              <a:ext uri="{FF2B5EF4-FFF2-40B4-BE49-F238E27FC236}">
                <a16:creationId xmlns:a16="http://schemas.microsoft.com/office/drawing/2014/main" id="{15C7D394-B3A7-8DE7-DD6C-DE3E2F10B1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768" r="3519" b="-71"/>
          <a:stretch/>
        </p:blipFill>
        <p:spPr>
          <a:xfrm>
            <a:off x="11309230" y="3236616"/>
            <a:ext cx="5712689" cy="48925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934ba0-d0c8-4ff1-b39d-50890708cb62">
      <Terms xmlns="http://schemas.microsoft.com/office/infopath/2007/PartnerControls"/>
    </lcf76f155ced4ddcb4097134ff3c332f>
    <TaxCatchAll xmlns="ab06a5aa-8e31-4bdb-9b13-38c58a92ec8a" xsi:nil="true"/>
    <Template xmlns="38934ba0-d0c8-4ff1-b39d-50890708cb6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EFEFAD17A4B43A8378381BF28CF4F" ma:contentTypeVersion="19" ma:contentTypeDescription="Create a new document." ma:contentTypeScope="" ma:versionID="dbe81ea0ab4112776bd9ab7c6c9e846f">
  <xsd:schema xmlns:xsd="http://www.w3.org/2001/XMLSchema" xmlns:xs="http://www.w3.org/2001/XMLSchema" xmlns:p="http://schemas.microsoft.com/office/2006/metadata/properties" xmlns:ns2="38934ba0-d0c8-4ff1-b39d-50890708cb62" xmlns:ns3="ab274330-b409-4ff8-b8ad-c1dc18cc66a1" xmlns:ns4="ab06a5aa-8e31-4bdb-9b13-38c58a92ec8a" targetNamespace="http://schemas.microsoft.com/office/2006/metadata/properties" ma:root="true" ma:fieldsID="7190a79e39cd070941efa518ff5f6f84" ns2:_="" ns3:_="" ns4:_="">
    <xsd:import namespace="38934ba0-d0c8-4ff1-b39d-50890708cb62"/>
    <xsd:import namespace="ab274330-b409-4ff8-b8ad-c1dc18cc66a1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34ba0-d0c8-4ff1-b39d-50890708c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emplate" ma:index="26" nillable="true" ma:displayName="Template" ma:format="Dropdown" ma:internalName="Template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4330-b409-4ff8-b8ad-c1dc18cc6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57423d6-0b6a-4b48-b884-c71dd65d8512}" ma:internalName="TaxCatchAll" ma:showField="CatchAllData" ma:web="ab274330-b409-4ff8-b8ad-c1dc18cc6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CF9091-12EA-41F4-B800-E6A5A3E70C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604EDE-050C-4FDB-B4CB-04EF8C8CFA41}">
  <ds:schemaRefs>
    <ds:schemaRef ds:uri="http://schemas.microsoft.com/office/2006/metadata/properties"/>
    <ds:schemaRef ds:uri="http://schemas.microsoft.com/office/infopath/2007/PartnerControls"/>
    <ds:schemaRef ds:uri="38934ba0-d0c8-4ff1-b39d-50890708cb62"/>
    <ds:schemaRef ds:uri="ab06a5aa-8e31-4bdb-9b13-38c58a92ec8a"/>
  </ds:schemaRefs>
</ds:datastoreItem>
</file>

<file path=customXml/itemProps3.xml><?xml version="1.0" encoding="utf-8"?>
<ds:datastoreItem xmlns:ds="http://schemas.openxmlformats.org/officeDocument/2006/customXml" ds:itemID="{07EFCF50-6F83-47F1-B1EF-E29CE43718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34ba0-d0c8-4ff1-b39d-50890708cb62"/>
    <ds:schemaRef ds:uri="ab274330-b409-4ff8-b8ad-c1dc18cc66a1"/>
    <ds:schemaRef ds:uri="ab06a5aa-8e31-4bdb-9b13-38c58a92e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 2023_GH 590 Monitor Display.pptx</dc:title>
  <cp:revision>49</cp:revision>
  <dcterms:created xsi:type="dcterms:W3CDTF">2006-08-16T00:00:00Z</dcterms:created>
  <dcterms:modified xsi:type="dcterms:W3CDTF">2023-12-11T20:51:04Z</dcterms:modified>
  <dc:identifier>DAFgYuzRiqM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0x01010058BEFEFAD17A4B43A8378381BF28CF4F</vt:lpwstr>
  </property>
  <property fmtid="{D5CDD505-2E9C-101B-9397-08002B2CF9AE}" pid="3" name="MediaServiceImageTags">
    <vt:lpwstr/>
  </property>
</Properties>
</file>