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">
          <p15:clr>
            <a:srgbClr val="A4A3A4"/>
          </p15:clr>
        </p15:guide>
        <p15:guide id="2" pos="47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1B887"/>
    <a:srgbClr val="33006F"/>
    <a:srgbClr val="EDE5F0"/>
    <a:srgbClr val="D9CBE1"/>
    <a:srgbClr val="D8CBE1"/>
    <a:srgbClr val="ECE5F0"/>
    <a:srgbClr val="E2CA91"/>
    <a:srgbClr val="33006D"/>
    <a:srgbClr val="33005C"/>
    <a:srgbClr val="4B2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6"/>
    <p:restoredTop sz="94674"/>
  </p:normalViewPr>
  <p:slideViewPr>
    <p:cSldViewPr snapToGrid="0" snapToObjects="1">
      <p:cViewPr varScale="1">
        <p:scale>
          <a:sx n="84" d="100"/>
          <a:sy n="84" d="100"/>
        </p:scale>
        <p:origin x="3360" y="200"/>
      </p:cViewPr>
      <p:guideLst>
        <p:guide orient="horz" pos="128"/>
        <p:guide pos="47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224CE8B4-9E28-F9A5-19C6-F0DC3538E331}"/>
              </a:ext>
            </a:extLst>
          </p:cNvPr>
          <p:cNvSpPr/>
          <p:nvPr userDrawn="1"/>
        </p:nvSpPr>
        <p:spPr>
          <a:xfrm>
            <a:off x="0" y="9856021"/>
            <a:ext cx="7772400" cy="198919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2A40835-7044-B962-3B13-8D443CB7CB0F}"/>
              </a:ext>
            </a:extLst>
          </p:cNvPr>
          <p:cNvSpPr/>
          <p:nvPr userDrawn="1"/>
        </p:nvSpPr>
        <p:spPr>
          <a:xfrm>
            <a:off x="0" y="3460"/>
            <a:ext cx="7772400" cy="1601406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8708B2-0C59-FC6E-C926-536AC8FEE669}"/>
              </a:ext>
            </a:extLst>
          </p:cNvPr>
          <p:cNvGrpSpPr/>
          <p:nvPr userDrawn="1"/>
        </p:nvGrpSpPr>
        <p:grpSpPr>
          <a:xfrm>
            <a:off x="3176938" y="0"/>
            <a:ext cx="4595462" cy="10058400"/>
            <a:chOff x="3177908" y="0"/>
            <a:chExt cx="4595462" cy="1005840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6CF42A0-95F8-B89E-7A1B-934705C7BB79}"/>
                </a:ext>
              </a:extLst>
            </p:cNvPr>
            <p:cNvSpPr/>
            <p:nvPr/>
          </p:nvSpPr>
          <p:spPr>
            <a:xfrm>
              <a:off x="4197361" y="1"/>
              <a:ext cx="3336289" cy="10058399"/>
            </a:xfrm>
            <a:custGeom>
              <a:avLst/>
              <a:gdLst>
                <a:gd name="connsiteX0" fmla="*/ 0 w 3336289"/>
                <a:gd name="connsiteY0" fmla="*/ 10058399 h 10058399"/>
                <a:gd name="connsiteX1" fmla="*/ 655320 w 3336289"/>
                <a:gd name="connsiteY1" fmla="*/ 10058399 h 10058399"/>
                <a:gd name="connsiteX2" fmla="*/ 3336290 w 3336289"/>
                <a:gd name="connsiteY2" fmla="*/ 0 h 10058399"/>
                <a:gd name="connsiteX3" fmla="*/ 2680969 w 3336289"/>
                <a:gd name="connsiteY3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6289" h="10058399">
                  <a:moveTo>
                    <a:pt x="0" y="10058399"/>
                  </a:moveTo>
                  <a:lnTo>
                    <a:pt x="655320" y="10058399"/>
                  </a:lnTo>
                  <a:lnTo>
                    <a:pt x="3336290" y="0"/>
                  </a:lnTo>
                  <a:lnTo>
                    <a:pt x="268096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ADDD011-9AFA-5C4F-C181-77A4E9466A54}"/>
                </a:ext>
              </a:extLst>
            </p:cNvPr>
            <p:cNvSpPr/>
            <p:nvPr/>
          </p:nvSpPr>
          <p:spPr>
            <a:xfrm>
              <a:off x="3177908" y="0"/>
              <a:ext cx="3700779" cy="10058399"/>
            </a:xfrm>
            <a:custGeom>
              <a:avLst/>
              <a:gdLst>
                <a:gd name="connsiteX0" fmla="*/ 2680970 w 3700779"/>
                <a:gd name="connsiteY0" fmla="*/ 0 h 10058399"/>
                <a:gd name="connsiteX1" fmla="*/ 0 w 3700779"/>
                <a:gd name="connsiteY1" fmla="*/ 10058399 h 10058399"/>
                <a:gd name="connsiteX2" fmla="*/ 1019810 w 3700779"/>
                <a:gd name="connsiteY2" fmla="*/ 10058399 h 10058399"/>
                <a:gd name="connsiteX3" fmla="*/ 3700780 w 3700779"/>
                <a:gd name="connsiteY3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0779" h="10058399">
                  <a:moveTo>
                    <a:pt x="2680970" y="0"/>
                  </a:moveTo>
                  <a:lnTo>
                    <a:pt x="0" y="10058399"/>
                  </a:lnTo>
                  <a:lnTo>
                    <a:pt x="1019810" y="10058399"/>
                  </a:lnTo>
                  <a:lnTo>
                    <a:pt x="3700780" y="0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AF48F6E-1127-1963-289D-0DA44D02E429}"/>
                </a:ext>
              </a:extLst>
            </p:cNvPr>
            <p:cNvSpPr/>
            <p:nvPr/>
          </p:nvSpPr>
          <p:spPr>
            <a:xfrm>
              <a:off x="4853641" y="0"/>
              <a:ext cx="2919729" cy="10058399"/>
            </a:xfrm>
            <a:custGeom>
              <a:avLst/>
              <a:gdLst>
                <a:gd name="connsiteX0" fmla="*/ 2680970 w 2919729"/>
                <a:gd name="connsiteY0" fmla="*/ 0 h 10058399"/>
                <a:gd name="connsiteX1" fmla="*/ 0 w 2919729"/>
                <a:gd name="connsiteY1" fmla="*/ 10058399 h 10058399"/>
                <a:gd name="connsiteX2" fmla="*/ 1024890 w 2919729"/>
                <a:gd name="connsiteY2" fmla="*/ 10058399 h 10058399"/>
                <a:gd name="connsiteX3" fmla="*/ 2919730 w 2919729"/>
                <a:gd name="connsiteY3" fmla="*/ 2947670 h 10058399"/>
                <a:gd name="connsiteX4" fmla="*/ 2919730 w 2919729"/>
                <a:gd name="connsiteY4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9729" h="10058399">
                  <a:moveTo>
                    <a:pt x="2680970" y="0"/>
                  </a:moveTo>
                  <a:lnTo>
                    <a:pt x="0" y="10058399"/>
                  </a:lnTo>
                  <a:lnTo>
                    <a:pt x="1024890" y="10058399"/>
                  </a:lnTo>
                  <a:lnTo>
                    <a:pt x="2919730" y="2947670"/>
                  </a:lnTo>
                  <a:lnTo>
                    <a:pt x="2919730" y="0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Freeform 9">
            <a:extLst>
              <a:ext uri="{FF2B5EF4-FFF2-40B4-BE49-F238E27FC236}">
                <a16:creationId xmlns:a16="http://schemas.microsoft.com/office/drawing/2014/main" id="{F61AD87E-E157-3EE5-A6D2-421CB64256A9}"/>
              </a:ext>
            </a:extLst>
          </p:cNvPr>
          <p:cNvSpPr/>
          <p:nvPr userDrawn="1"/>
        </p:nvSpPr>
        <p:spPr>
          <a:xfrm>
            <a:off x="6409079" y="202378"/>
            <a:ext cx="1363321" cy="916328"/>
          </a:xfrm>
          <a:custGeom>
            <a:avLst/>
            <a:gdLst>
              <a:gd name="connsiteX0" fmla="*/ 881018 w 1199401"/>
              <a:gd name="connsiteY0" fmla="*/ 0 h 806153"/>
              <a:gd name="connsiteX1" fmla="*/ 881018 w 1199401"/>
              <a:gd name="connsiteY1" fmla="*/ 145279 h 806153"/>
              <a:gd name="connsiteX2" fmla="*/ 983661 w 1199401"/>
              <a:gd name="connsiteY2" fmla="*/ 145279 h 806153"/>
              <a:gd name="connsiteX3" fmla="*/ 869614 w 1199401"/>
              <a:gd name="connsiteY3" fmla="*/ 569720 h 806153"/>
              <a:gd name="connsiteX4" fmla="*/ 728004 w 1199401"/>
              <a:gd name="connsiteY4" fmla="*/ 0 h 806153"/>
              <a:gd name="connsiteX5" fmla="*/ 579742 w 1199401"/>
              <a:gd name="connsiteY5" fmla="*/ 0 h 806153"/>
              <a:gd name="connsiteX6" fmla="*/ 426728 w 1199401"/>
              <a:gd name="connsiteY6" fmla="*/ 569720 h 806153"/>
              <a:gd name="connsiteX7" fmla="*/ 321234 w 1199401"/>
              <a:gd name="connsiteY7" fmla="*/ 145279 h 806153"/>
              <a:gd name="connsiteX8" fmla="*/ 427679 w 1199401"/>
              <a:gd name="connsiteY8" fmla="*/ 145279 h 806153"/>
              <a:gd name="connsiteX9" fmla="*/ 427679 w 1199401"/>
              <a:gd name="connsiteY9" fmla="*/ 0 h 806153"/>
              <a:gd name="connsiteX10" fmla="*/ 0 w 1199401"/>
              <a:gd name="connsiteY10" fmla="*/ 0 h 806153"/>
              <a:gd name="connsiteX11" fmla="*/ 0 w 1199401"/>
              <a:gd name="connsiteY11" fmla="*/ 145279 h 806153"/>
              <a:gd name="connsiteX12" fmla="*/ 95040 w 1199401"/>
              <a:gd name="connsiteY12" fmla="*/ 145279 h 806153"/>
              <a:gd name="connsiteX13" fmla="*/ 260409 w 1199401"/>
              <a:gd name="connsiteY13" fmla="*/ 806153 h 806153"/>
              <a:gd name="connsiteX14" fmla="*/ 489455 w 1199401"/>
              <a:gd name="connsiteY14" fmla="*/ 806153 h 806153"/>
              <a:gd name="connsiteX15" fmla="*/ 598750 w 1199401"/>
              <a:gd name="connsiteY15" fmla="*/ 390258 h 806153"/>
              <a:gd name="connsiteX16" fmla="*/ 702344 w 1199401"/>
              <a:gd name="connsiteY16" fmla="*/ 806153 h 806153"/>
              <a:gd name="connsiteX17" fmla="*/ 931389 w 1199401"/>
              <a:gd name="connsiteY17" fmla="*/ 806153 h 806153"/>
              <a:gd name="connsiteX18" fmla="*/ 1105312 w 1199401"/>
              <a:gd name="connsiteY18" fmla="*/ 145279 h 806153"/>
              <a:gd name="connsiteX19" fmla="*/ 1199401 w 1199401"/>
              <a:gd name="connsiteY19" fmla="*/ 145279 h 806153"/>
              <a:gd name="connsiteX20" fmla="*/ 1199401 w 1199401"/>
              <a:gd name="connsiteY20" fmla="*/ 0 h 806153"/>
              <a:gd name="connsiteX21" fmla="*/ 881018 w 1199401"/>
              <a:gd name="connsiteY21" fmla="*/ 0 h 80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99401" h="806153">
                <a:moveTo>
                  <a:pt x="881018" y="0"/>
                </a:moveTo>
                <a:cubicBezTo>
                  <a:pt x="881018" y="9495"/>
                  <a:pt x="881018" y="135783"/>
                  <a:pt x="881018" y="145279"/>
                </a:cubicBezTo>
                <a:cubicBezTo>
                  <a:pt x="890522" y="145279"/>
                  <a:pt x="983661" y="145279"/>
                  <a:pt x="983661" y="145279"/>
                </a:cubicBezTo>
                <a:lnTo>
                  <a:pt x="869614" y="569720"/>
                </a:lnTo>
                <a:cubicBezTo>
                  <a:pt x="869614" y="569720"/>
                  <a:pt x="729905" y="7596"/>
                  <a:pt x="728004" y="0"/>
                </a:cubicBezTo>
                <a:cubicBezTo>
                  <a:pt x="720401" y="0"/>
                  <a:pt x="587346" y="0"/>
                  <a:pt x="579742" y="0"/>
                </a:cubicBezTo>
                <a:cubicBezTo>
                  <a:pt x="577842" y="7596"/>
                  <a:pt x="426728" y="569720"/>
                  <a:pt x="426728" y="569720"/>
                </a:cubicBezTo>
                <a:lnTo>
                  <a:pt x="321234" y="145279"/>
                </a:lnTo>
                <a:cubicBezTo>
                  <a:pt x="321234" y="145279"/>
                  <a:pt x="418175" y="145279"/>
                  <a:pt x="427679" y="145279"/>
                </a:cubicBezTo>
                <a:cubicBezTo>
                  <a:pt x="427679" y="135783"/>
                  <a:pt x="427679" y="9495"/>
                  <a:pt x="427679" y="0"/>
                </a:cubicBezTo>
                <a:cubicBezTo>
                  <a:pt x="417224" y="0"/>
                  <a:pt x="10454" y="0"/>
                  <a:pt x="0" y="0"/>
                </a:cubicBezTo>
                <a:cubicBezTo>
                  <a:pt x="0" y="9495"/>
                  <a:pt x="0" y="135783"/>
                  <a:pt x="0" y="145279"/>
                </a:cubicBezTo>
                <a:cubicBezTo>
                  <a:pt x="9504" y="145279"/>
                  <a:pt x="95040" y="145279"/>
                  <a:pt x="95040" y="145279"/>
                </a:cubicBezTo>
                <a:cubicBezTo>
                  <a:pt x="95040" y="145279"/>
                  <a:pt x="258508" y="797608"/>
                  <a:pt x="260409" y="806153"/>
                </a:cubicBezTo>
                <a:cubicBezTo>
                  <a:pt x="268012" y="806153"/>
                  <a:pt x="481851" y="806153"/>
                  <a:pt x="489455" y="806153"/>
                </a:cubicBezTo>
                <a:cubicBezTo>
                  <a:pt x="491355" y="798557"/>
                  <a:pt x="598750" y="390258"/>
                  <a:pt x="598750" y="390258"/>
                </a:cubicBezTo>
                <a:cubicBezTo>
                  <a:pt x="598750" y="390258"/>
                  <a:pt x="700443" y="798557"/>
                  <a:pt x="702344" y="806153"/>
                </a:cubicBezTo>
                <a:cubicBezTo>
                  <a:pt x="709947" y="806153"/>
                  <a:pt x="923786" y="806153"/>
                  <a:pt x="931389" y="806153"/>
                </a:cubicBezTo>
                <a:cubicBezTo>
                  <a:pt x="933290" y="798557"/>
                  <a:pt x="1105312" y="145279"/>
                  <a:pt x="1105312" y="145279"/>
                </a:cubicBezTo>
                <a:cubicBezTo>
                  <a:pt x="1105312" y="145279"/>
                  <a:pt x="1189898" y="145279"/>
                  <a:pt x="1199401" y="145279"/>
                </a:cubicBezTo>
                <a:cubicBezTo>
                  <a:pt x="1199401" y="135783"/>
                  <a:pt x="1199401" y="9495"/>
                  <a:pt x="1199401" y="0"/>
                </a:cubicBezTo>
                <a:cubicBezTo>
                  <a:pt x="1190848" y="0"/>
                  <a:pt x="891473" y="0"/>
                  <a:pt x="881018" y="0"/>
                </a:cubicBezTo>
                <a:close/>
              </a:path>
            </a:pathLst>
          </a:custGeom>
          <a:solidFill>
            <a:schemeClr val="bg1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0F1531-096C-6271-C77D-86BB3264901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143869"/>
            <a:ext cx="2154835" cy="155839"/>
            <a:chOff x="503162" y="3954753"/>
            <a:chExt cx="1723868" cy="124671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0E1A59E-76D4-C87F-0CC6-59CD6BE98BB5}"/>
                </a:ext>
              </a:extLst>
            </p:cNvPr>
            <p:cNvSpPr/>
            <p:nvPr/>
          </p:nvSpPr>
          <p:spPr>
            <a:xfrm>
              <a:off x="503162" y="3954753"/>
              <a:ext cx="1723868" cy="124671"/>
            </a:xfrm>
            <a:custGeom>
              <a:avLst/>
              <a:gdLst>
                <a:gd name="connsiteX0" fmla="*/ 0 w 1723868"/>
                <a:gd name="connsiteY0" fmla="*/ 0 h 124671"/>
                <a:gd name="connsiteX1" fmla="*/ 0 w 1723868"/>
                <a:gd name="connsiteY1" fmla="*/ 124672 h 124671"/>
                <a:gd name="connsiteX2" fmla="*/ 1689639 w 1723868"/>
                <a:gd name="connsiteY2" fmla="*/ 124672 h 124671"/>
                <a:gd name="connsiteX3" fmla="*/ 1723869 w 1723868"/>
                <a:gd name="connsiteY3" fmla="*/ 0 h 12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3868" h="124671">
                  <a:moveTo>
                    <a:pt x="0" y="0"/>
                  </a:moveTo>
                  <a:lnTo>
                    <a:pt x="0" y="124672"/>
                  </a:lnTo>
                  <a:lnTo>
                    <a:pt x="1689639" y="124672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rgbClr val="D0B787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09CBBBA-E316-5D97-1C69-D9EDB52C218D}"/>
                </a:ext>
              </a:extLst>
            </p:cNvPr>
            <p:cNvSpPr/>
            <p:nvPr/>
          </p:nvSpPr>
          <p:spPr>
            <a:xfrm>
              <a:off x="720699" y="3974906"/>
              <a:ext cx="1258909" cy="84364"/>
            </a:xfrm>
            <a:custGeom>
              <a:avLst/>
              <a:gdLst>
                <a:gd name="connsiteX0" fmla="*/ 1218023 w 1258909"/>
                <a:gd name="connsiteY0" fmla="*/ 58118 h 84364"/>
                <a:gd name="connsiteX1" fmla="*/ 1218023 w 1258909"/>
                <a:gd name="connsiteY1" fmla="*/ 12186 h 84364"/>
                <a:gd name="connsiteX2" fmla="*/ 1250352 w 1258909"/>
                <a:gd name="connsiteY2" fmla="*/ 63742 h 84364"/>
                <a:gd name="connsiteX3" fmla="*/ 1253204 w 1258909"/>
                <a:gd name="connsiteY3" fmla="*/ 63742 h 84364"/>
                <a:gd name="connsiteX4" fmla="*/ 1253204 w 1258909"/>
                <a:gd name="connsiteY4" fmla="*/ 7499 h 84364"/>
                <a:gd name="connsiteX5" fmla="*/ 1258909 w 1258909"/>
                <a:gd name="connsiteY5" fmla="*/ 1875 h 84364"/>
                <a:gd name="connsiteX6" fmla="*/ 1242745 w 1258909"/>
                <a:gd name="connsiteY6" fmla="*/ 1875 h 84364"/>
                <a:gd name="connsiteX7" fmla="*/ 1248450 w 1258909"/>
                <a:gd name="connsiteY7" fmla="*/ 7499 h 84364"/>
                <a:gd name="connsiteX8" fmla="*/ 1248450 w 1258909"/>
                <a:gd name="connsiteY8" fmla="*/ 46869 h 84364"/>
                <a:gd name="connsiteX9" fmla="*/ 1219925 w 1258909"/>
                <a:gd name="connsiteY9" fmla="*/ 2812 h 84364"/>
                <a:gd name="connsiteX10" fmla="*/ 1206613 w 1258909"/>
                <a:gd name="connsiteY10" fmla="*/ 2812 h 84364"/>
                <a:gd name="connsiteX11" fmla="*/ 1212318 w 1258909"/>
                <a:gd name="connsiteY11" fmla="*/ 8436 h 84364"/>
                <a:gd name="connsiteX12" fmla="*/ 1212318 w 1258909"/>
                <a:gd name="connsiteY12" fmla="*/ 59055 h 84364"/>
                <a:gd name="connsiteX13" fmla="*/ 1206613 w 1258909"/>
                <a:gd name="connsiteY13" fmla="*/ 64679 h 84364"/>
                <a:gd name="connsiteX14" fmla="*/ 1222777 w 1258909"/>
                <a:gd name="connsiteY14" fmla="*/ 64679 h 84364"/>
                <a:gd name="connsiteX15" fmla="*/ 1218023 w 1258909"/>
                <a:gd name="connsiteY15" fmla="*/ 58118 h 84364"/>
                <a:gd name="connsiteX16" fmla="*/ 1169530 w 1258909"/>
                <a:gd name="connsiteY16" fmla="*/ 59992 h 84364"/>
                <a:gd name="connsiteX17" fmla="*/ 1152415 w 1258909"/>
                <a:gd name="connsiteY17" fmla="*/ 32808 h 84364"/>
                <a:gd name="connsiteX18" fmla="*/ 1169530 w 1258909"/>
                <a:gd name="connsiteY18" fmla="*/ 5624 h 84364"/>
                <a:gd name="connsiteX19" fmla="*/ 1186646 w 1258909"/>
                <a:gd name="connsiteY19" fmla="*/ 32808 h 84364"/>
                <a:gd name="connsiteX20" fmla="*/ 1169530 w 1258909"/>
                <a:gd name="connsiteY20" fmla="*/ 59992 h 84364"/>
                <a:gd name="connsiteX21" fmla="*/ 1144809 w 1258909"/>
                <a:gd name="connsiteY21" fmla="*/ 31871 h 84364"/>
                <a:gd name="connsiteX22" fmla="*/ 1169530 w 1258909"/>
                <a:gd name="connsiteY22" fmla="*/ 63742 h 84364"/>
                <a:gd name="connsiteX23" fmla="*/ 1194252 w 1258909"/>
                <a:gd name="connsiteY23" fmla="*/ 31871 h 84364"/>
                <a:gd name="connsiteX24" fmla="*/ 1169530 w 1258909"/>
                <a:gd name="connsiteY24" fmla="*/ 0 h 84364"/>
                <a:gd name="connsiteX25" fmla="*/ 1144809 w 1258909"/>
                <a:gd name="connsiteY25" fmla="*/ 31871 h 84364"/>
                <a:gd name="connsiteX26" fmla="*/ 1116283 w 1258909"/>
                <a:gd name="connsiteY26" fmla="*/ 58118 h 84364"/>
                <a:gd name="connsiteX27" fmla="*/ 1116283 w 1258909"/>
                <a:gd name="connsiteY27" fmla="*/ 5624 h 84364"/>
                <a:gd name="connsiteX28" fmla="*/ 1127694 w 1258909"/>
                <a:gd name="connsiteY28" fmla="*/ 5624 h 84364"/>
                <a:gd name="connsiteX29" fmla="*/ 1134349 w 1258909"/>
                <a:gd name="connsiteY29" fmla="*/ 12186 h 84364"/>
                <a:gd name="connsiteX30" fmla="*/ 1134349 w 1258909"/>
                <a:gd name="connsiteY30" fmla="*/ 937 h 84364"/>
                <a:gd name="connsiteX31" fmla="*/ 1090611 w 1258909"/>
                <a:gd name="connsiteY31" fmla="*/ 937 h 84364"/>
                <a:gd name="connsiteX32" fmla="*/ 1090611 w 1258909"/>
                <a:gd name="connsiteY32" fmla="*/ 12186 h 84364"/>
                <a:gd name="connsiteX33" fmla="*/ 1097267 w 1258909"/>
                <a:gd name="connsiteY33" fmla="*/ 5624 h 84364"/>
                <a:gd name="connsiteX34" fmla="*/ 1108677 w 1258909"/>
                <a:gd name="connsiteY34" fmla="*/ 5624 h 84364"/>
                <a:gd name="connsiteX35" fmla="*/ 1108677 w 1258909"/>
                <a:gd name="connsiteY35" fmla="*/ 58118 h 84364"/>
                <a:gd name="connsiteX36" fmla="*/ 1103923 w 1258909"/>
                <a:gd name="connsiteY36" fmla="*/ 62805 h 84364"/>
                <a:gd name="connsiteX37" fmla="*/ 1121038 w 1258909"/>
                <a:gd name="connsiteY37" fmla="*/ 62805 h 84364"/>
                <a:gd name="connsiteX38" fmla="*/ 1116283 w 1258909"/>
                <a:gd name="connsiteY38" fmla="*/ 58118 h 84364"/>
                <a:gd name="connsiteX39" fmla="*/ 1069692 w 1258909"/>
                <a:gd name="connsiteY39" fmla="*/ 34683 h 84364"/>
                <a:gd name="connsiteX40" fmla="*/ 1069692 w 1258909"/>
                <a:gd name="connsiteY40" fmla="*/ 54368 h 84364"/>
                <a:gd name="connsiteX41" fmla="*/ 1059233 w 1258909"/>
                <a:gd name="connsiteY41" fmla="*/ 59055 h 84364"/>
                <a:gd name="connsiteX42" fmla="*/ 1038315 w 1258909"/>
                <a:gd name="connsiteY42" fmla="*/ 31871 h 84364"/>
                <a:gd name="connsiteX43" fmla="*/ 1059233 w 1258909"/>
                <a:gd name="connsiteY43" fmla="*/ 4687 h 84364"/>
                <a:gd name="connsiteX44" fmla="*/ 1066840 w 1258909"/>
                <a:gd name="connsiteY44" fmla="*/ 7499 h 84364"/>
                <a:gd name="connsiteX45" fmla="*/ 1073496 w 1258909"/>
                <a:gd name="connsiteY45" fmla="*/ 14061 h 84364"/>
                <a:gd name="connsiteX46" fmla="*/ 1073496 w 1258909"/>
                <a:gd name="connsiteY46" fmla="*/ 4687 h 84364"/>
                <a:gd name="connsiteX47" fmla="*/ 1059233 w 1258909"/>
                <a:gd name="connsiteY47" fmla="*/ 937 h 84364"/>
                <a:gd name="connsiteX48" fmla="*/ 1029757 w 1258909"/>
                <a:gd name="connsiteY48" fmla="*/ 32808 h 84364"/>
                <a:gd name="connsiteX49" fmla="*/ 1059233 w 1258909"/>
                <a:gd name="connsiteY49" fmla="*/ 64679 h 84364"/>
                <a:gd name="connsiteX50" fmla="*/ 1076348 w 1258909"/>
                <a:gd name="connsiteY50" fmla="*/ 59992 h 84364"/>
                <a:gd name="connsiteX51" fmla="*/ 1076348 w 1258909"/>
                <a:gd name="connsiteY51" fmla="*/ 35620 h 84364"/>
                <a:gd name="connsiteX52" fmla="*/ 1081102 w 1258909"/>
                <a:gd name="connsiteY52" fmla="*/ 30934 h 84364"/>
                <a:gd name="connsiteX53" fmla="*/ 1064938 w 1258909"/>
                <a:gd name="connsiteY53" fmla="*/ 30934 h 84364"/>
                <a:gd name="connsiteX54" fmla="*/ 1069692 w 1258909"/>
                <a:gd name="connsiteY54" fmla="*/ 34683 h 84364"/>
                <a:gd name="connsiteX55" fmla="*/ 977461 w 1258909"/>
                <a:gd name="connsiteY55" fmla="*/ 58118 h 84364"/>
                <a:gd name="connsiteX56" fmla="*/ 977461 w 1258909"/>
                <a:gd name="connsiteY56" fmla="*/ 12186 h 84364"/>
                <a:gd name="connsiteX57" fmla="*/ 1010741 w 1258909"/>
                <a:gd name="connsiteY57" fmla="*/ 63742 h 84364"/>
                <a:gd name="connsiteX58" fmla="*/ 1013593 w 1258909"/>
                <a:gd name="connsiteY58" fmla="*/ 63742 h 84364"/>
                <a:gd name="connsiteX59" fmla="*/ 1013593 w 1258909"/>
                <a:gd name="connsiteY59" fmla="*/ 7499 h 84364"/>
                <a:gd name="connsiteX60" fmla="*/ 1019298 w 1258909"/>
                <a:gd name="connsiteY60" fmla="*/ 1875 h 84364"/>
                <a:gd name="connsiteX61" fmla="*/ 1003134 w 1258909"/>
                <a:gd name="connsiteY61" fmla="*/ 1875 h 84364"/>
                <a:gd name="connsiteX62" fmla="*/ 1008839 w 1258909"/>
                <a:gd name="connsiteY62" fmla="*/ 7499 h 84364"/>
                <a:gd name="connsiteX63" fmla="*/ 1008839 w 1258909"/>
                <a:gd name="connsiteY63" fmla="*/ 46869 h 84364"/>
                <a:gd name="connsiteX64" fmla="*/ 980314 w 1258909"/>
                <a:gd name="connsiteY64" fmla="*/ 2812 h 84364"/>
                <a:gd name="connsiteX65" fmla="*/ 967002 w 1258909"/>
                <a:gd name="connsiteY65" fmla="*/ 2812 h 84364"/>
                <a:gd name="connsiteX66" fmla="*/ 972707 w 1258909"/>
                <a:gd name="connsiteY66" fmla="*/ 8436 h 84364"/>
                <a:gd name="connsiteX67" fmla="*/ 972707 w 1258909"/>
                <a:gd name="connsiteY67" fmla="*/ 59055 h 84364"/>
                <a:gd name="connsiteX68" fmla="*/ 967002 w 1258909"/>
                <a:gd name="connsiteY68" fmla="*/ 64679 h 84364"/>
                <a:gd name="connsiteX69" fmla="*/ 983166 w 1258909"/>
                <a:gd name="connsiteY69" fmla="*/ 64679 h 84364"/>
                <a:gd name="connsiteX70" fmla="*/ 977461 w 1258909"/>
                <a:gd name="connsiteY70" fmla="*/ 58118 h 84364"/>
                <a:gd name="connsiteX71" fmla="*/ 932772 w 1258909"/>
                <a:gd name="connsiteY71" fmla="*/ 1875 h 84364"/>
                <a:gd name="connsiteX72" fmla="*/ 937526 w 1258909"/>
                <a:gd name="connsiteY72" fmla="*/ 6562 h 84364"/>
                <a:gd name="connsiteX73" fmla="*/ 937526 w 1258909"/>
                <a:gd name="connsiteY73" fmla="*/ 58118 h 84364"/>
                <a:gd name="connsiteX74" fmla="*/ 932772 w 1258909"/>
                <a:gd name="connsiteY74" fmla="*/ 62805 h 84364"/>
                <a:gd name="connsiteX75" fmla="*/ 949887 w 1258909"/>
                <a:gd name="connsiteY75" fmla="*/ 62805 h 84364"/>
                <a:gd name="connsiteX76" fmla="*/ 945133 w 1258909"/>
                <a:gd name="connsiteY76" fmla="*/ 58118 h 84364"/>
                <a:gd name="connsiteX77" fmla="*/ 945133 w 1258909"/>
                <a:gd name="connsiteY77" fmla="*/ 6562 h 84364"/>
                <a:gd name="connsiteX78" fmla="*/ 949887 w 1258909"/>
                <a:gd name="connsiteY78" fmla="*/ 1875 h 84364"/>
                <a:gd name="connsiteX79" fmla="*/ 932772 w 1258909"/>
                <a:gd name="connsiteY79" fmla="*/ 1875 h 84364"/>
                <a:gd name="connsiteX80" fmla="*/ 877623 w 1258909"/>
                <a:gd name="connsiteY80" fmla="*/ 31871 h 84364"/>
                <a:gd name="connsiteX81" fmla="*/ 904247 w 1258909"/>
                <a:gd name="connsiteY81" fmla="*/ 31871 h 84364"/>
                <a:gd name="connsiteX82" fmla="*/ 904247 w 1258909"/>
                <a:gd name="connsiteY82" fmla="*/ 58118 h 84364"/>
                <a:gd name="connsiteX83" fmla="*/ 899492 w 1258909"/>
                <a:gd name="connsiteY83" fmla="*/ 62805 h 84364"/>
                <a:gd name="connsiteX84" fmla="*/ 916608 w 1258909"/>
                <a:gd name="connsiteY84" fmla="*/ 62805 h 84364"/>
                <a:gd name="connsiteX85" fmla="*/ 911853 w 1258909"/>
                <a:gd name="connsiteY85" fmla="*/ 58118 h 84364"/>
                <a:gd name="connsiteX86" fmla="*/ 911853 w 1258909"/>
                <a:gd name="connsiteY86" fmla="*/ 6562 h 84364"/>
                <a:gd name="connsiteX87" fmla="*/ 916608 w 1258909"/>
                <a:gd name="connsiteY87" fmla="*/ 1875 h 84364"/>
                <a:gd name="connsiteX88" fmla="*/ 899492 w 1258909"/>
                <a:gd name="connsiteY88" fmla="*/ 1875 h 84364"/>
                <a:gd name="connsiteX89" fmla="*/ 904247 w 1258909"/>
                <a:gd name="connsiteY89" fmla="*/ 6562 h 84364"/>
                <a:gd name="connsiteX90" fmla="*/ 904247 w 1258909"/>
                <a:gd name="connsiteY90" fmla="*/ 28121 h 84364"/>
                <a:gd name="connsiteX91" fmla="*/ 877623 w 1258909"/>
                <a:gd name="connsiteY91" fmla="*/ 28121 h 84364"/>
                <a:gd name="connsiteX92" fmla="*/ 877623 w 1258909"/>
                <a:gd name="connsiteY92" fmla="*/ 6562 h 84364"/>
                <a:gd name="connsiteX93" fmla="*/ 882377 w 1258909"/>
                <a:gd name="connsiteY93" fmla="*/ 1875 h 84364"/>
                <a:gd name="connsiteX94" fmla="*/ 865262 w 1258909"/>
                <a:gd name="connsiteY94" fmla="*/ 1875 h 84364"/>
                <a:gd name="connsiteX95" fmla="*/ 870017 w 1258909"/>
                <a:gd name="connsiteY95" fmla="*/ 6562 h 84364"/>
                <a:gd name="connsiteX96" fmla="*/ 870017 w 1258909"/>
                <a:gd name="connsiteY96" fmla="*/ 58118 h 84364"/>
                <a:gd name="connsiteX97" fmla="*/ 865262 w 1258909"/>
                <a:gd name="connsiteY97" fmla="*/ 62805 h 84364"/>
                <a:gd name="connsiteX98" fmla="*/ 882377 w 1258909"/>
                <a:gd name="connsiteY98" fmla="*/ 62805 h 84364"/>
                <a:gd name="connsiteX99" fmla="*/ 877623 w 1258909"/>
                <a:gd name="connsiteY99" fmla="*/ 58118 h 84364"/>
                <a:gd name="connsiteX100" fmla="*/ 877623 w 1258909"/>
                <a:gd name="connsiteY100" fmla="*/ 31871 h 84364"/>
                <a:gd name="connsiteX101" fmla="*/ 849098 w 1258909"/>
                <a:gd name="connsiteY101" fmla="*/ 45932 h 84364"/>
                <a:gd name="connsiteX102" fmla="*/ 843393 w 1258909"/>
                <a:gd name="connsiteY102" fmla="*/ 33746 h 84364"/>
                <a:gd name="connsiteX103" fmla="*/ 831032 w 1258909"/>
                <a:gd name="connsiteY103" fmla="*/ 24372 h 84364"/>
                <a:gd name="connsiteX104" fmla="*/ 824376 w 1258909"/>
                <a:gd name="connsiteY104" fmla="*/ 14061 h 84364"/>
                <a:gd name="connsiteX105" fmla="*/ 832934 w 1258909"/>
                <a:gd name="connsiteY105" fmla="*/ 5624 h 84364"/>
                <a:gd name="connsiteX106" fmla="*/ 836737 w 1258909"/>
                <a:gd name="connsiteY106" fmla="*/ 6562 h 84364"/>
                <a:gd name="connsiteX107" fmla="*/ 842442 w 1258909"/>
                <a:gd name="connsiteY107" fmla="*/ 12186 h 84364"/>
                <a:gd name="connsiteX108" fmla="*/ 848147 w 1258909"/>
                <a:gd name="connsiteY108" fmla="*/ 3750 h 84364"/>
                <a:gd name="connsiteX109" fmla="*/ 835786 w 1258909"/>
                <a:gd name="connsiteY109" fmla="*/ 1875 h 84364"/>
                <a:gd name="connsiteX110" fmla="*/ 832934 w 1258909"/>
                <a:gd name="connsiteY110" fmla="*/ 1875 h 84364"/>
                <a:gd name="connsiteX111" fmla="*/ 816770 w 1258909"/>
                <a:gd name="connsiteY111" fmla="*/ 16873 h 84364"/>
                <a:gd name="connsiteX112" fmla="*/ 824376 w 1258909"/>
                <a:gd name="connsiteY112" fmla="*/ 30934 h 84364"/>
                <a:gd name="connsiteX113" fmla="*/ 836737 w 1258909"/>
                <a:gd name="connsiteY113" fmla="*/ 40307 h 84364"/>
                <a:gd name="connsiteX114" fmla="*/ 841491 w 1258909"/>
                <a:gd name="connsiteY114" fmla="*/ 49681 h 84364"/>
                <a:gd name="connsiteX115" fmla="*/ 831032 w 1258909"/>
                <a:gd name="connsiteY115" fmla="*/ 60930 h 84364"/>
                <a:gd name="connsiteX116" fmla="*/ 826278 w 1258909"/>
                <a:gd name="connsiteY116" fmla="*/ 59992 h 84364"/>
                <a:gd name="connsiteX117" fmla="*/ 820573 w 1258909"/>
                <a:gd name="connsiteY117" fmla="*/ 53431 h 84364"/>
                <a:gd name="connsiteX118" fmla="*/ 814868 w 1258909"/>
                <a:gd name="connsiteY118" fmla="*/ 62805 h 84364"/>
                <a:gd name="connsiteX119" fmla="*/ 827229 w 1258909"/>
                <a:gd name="connsiteY119" fmla="*/ 64679 h 84364"/>
                <a:gd name="connsiteX120" fmla="*/ 831032 w 1258909"/>
                <a:gd name="connsiteY120" fmla="*/ 64679 h 84364"/>
                <a:gd name="connsiteX121" fmla="*/ 849098 w 1258909"/>
                <a:gd name="connsiteY121" fmla="*/ 45932 h 84364"/>
                <a:gd name="connsiteX122" fmla="*/ 778736 w 1258909"/>
                <a:gd name="connsiteY122" fmla="*/ 14998 h 84364"/>
                <a:gd name="connsiteX123" fmla="*/ 787294 w 1258909"/>
                <a:gd name="connsiteY123" fmla="*/ 40307 h 84364"/>
                <a:gd name="connsiteX124" fmla="*/ 770179 w 1258909"/>
                <a:gd name="connsiteY124" fmla="*/ 40307 h 84364"/>
                <a:gd name="connsiteX125" fmla="*/ 778736 w 1258909"/>
                <a:gd name="connsiteY125" fmla="*/ 14998 h 84364"/>
                <a:gd name="connsiteX126" fmla="*/ 764474 w 1258909"/>
                <a:gd name="connsiteY126" fmla="*/ 58118 h 84364"/>
                <a:gd name="connsiteX127" fmla="*/ 769228 w 1258909"/>
                <a:gd name="connsiteY127" fmla="*/ 44994 h 84364"/>
                <a:gd name="connsiteX128" fmla="*/ 790146 w 1258909"/>
                <a:gd name="connsiteY128" fmla="*/ 44994 h 84364"/>
                <a:gd name="connsiteX129" fmla="*/ 794900 w 1258909"/>
                <a:gd name="connsiteY129" fmla="*/ 58118 h 84364"/>
                <a:gd name="connsiteX130" fmla="*/ 790146 w 1258909"/>
                <a:gd name="connsiteY130" fmla="*/ 62805 h 84364"/>
                <a:gd name="connsiteX131" fmla="*/ 808212 w 1258909"/>
                <a:gd name="connsiteY131" fmla="*/ 62805 h 84364"/>
                <a:gd name="connsiteX132" fmla="*/ 803458 w 1258909"/>
                <a:gd name="connsiteY132" fmla="*/ 58118 h 84364"/>
                <a:gd name="connsiteX133" fmla="*/ 784441 w 1258909"/>
                <a:gd name="connsiteY133" fmla="*/ 1875 h 84364"/>
                <a:gd name="connsiteX134" fmla="*/ 781589 w 1258909"/>
                <a:gd name="connsiteY134" fmla="*/ 1875 h 84364"/>
                <a:gd name="connsiteX135" fmla="*/ 761621 w 1258909"/>
                <a:gd name="connsiteY135" fmla="*/ 58118 h 84364"/>
                <a:gd name="connsiteX136" fmla="*/ 756867 w 1258909"/>
                <a:gd name="connsiteY136" fmla="*/ 62805 h 84364"/>
                <a:gd name="connsiteX137" fmla="*/ 772080 w 1258909"/>
                <a:gd name="connsiteY137" fmla="*/ 62805 h 84364"/>
                <a:gd name="connsiteX138" fmla="*/ 764474 w 1258909"/>
                <a:gd name="connsiteY138" fmla="*/ 58118 h 84364"/>
                <a:gd name="connsiteX139" fmla="*/ 697915 w 1258909"/>
                <a:gd name="connsiteY139" fmla="*/ 62805 h 84364"/>
                <a:gd name="connsiteX140" fmla="*/ 712177 w 1258909"/>
                <a:gd name="connsiteY140" fmla="*/ 17810 h 84364"/>
                <a:gd name="connsiteX141" fmla="*/ 726440 w 1258909"/>
                <a:gd name="connsiteY141" fmla="*/ 62805 h 84364"/>
                <a:gd name="connsiteX142" fmla="*/ 729293 w 1258909"/>
                <a:gd name="connsiteY142" fmla="*/ 62805 h 84364"/>
                <a:gd name="connsiteX143" fmla="*/ 747358 w 1258909"/>
                <a:gd name="connsiteY143" fmla="*/ 6562 h 84364"/>
                <a:gd name="connsiteX144" fmla="*/ 752113 w 1258909"/>
                <a:gd name="connsiteY144" fmla="*/ 1875 h 84364"/>
                <a:gd name="connsiteX145" fmla="*/ 736899 w 1258909"/>
                <a:gd name="connsiteY145" fmla="*/ 1875 h 84364"/>
                <a:gd name="connsiteX146" fmla="*/ 741653 w 1258909"/>
                <a:gd name="connsiteY146" fmla="*/ 6562 h 84364"/>
                <a:gd name="connsiteX147" fmla="*/ 728342 w 1258909"/>
                <a:gd name="connsiteY147" fmla="*/ 48744 h 84364"/>
                <a:gd name="connsiteX148" fmla="*/ 715981 w 1258909"/>
                <a:gd name="connsiteY148" fmla="*/ 6562 h 84364"/>
                <a:gd name="connsiteX149" fmla="*/ 720735 w 1258909"/>
                <a:gd name="connsiteY149" fmla="*/ 1875 h 84364"/>
                <a:gd name="connsiteX150" fmla="*/ 703620 w 1258909"/>
                <a:gd name="connsiteY150" fmla="*/ 1875 h 84364"/>
                <a:gd name="connsiteX151" fmla="*/ 708374 w 1258909"/>
                <a:gd name="connsiteY151" fmla="*/ 6562 h 84364"/>
                <a:gd name="connsiteX152" fmla="*/ 709325 w 1258909"/>
                <a:gd name="connsiteY152" fmla="*/ 10311 h 84364"/>
                <a:gd name="connsiteX153" fmla="*/ 696964 w 1258909"/>
                <a:gd name="connsiteY153" fmla="*/ 48744 h 84364"/>
                <a:gd name="connsiteX154" fmla="*/ 684603 w 1258909"/>
                <a:gd name="connsiteY154" fmla="*/ 6562 h 84364"/>
                <a:gd name="connsiteX155" fmla="*/ 689357 w 1258909"/>
                <a:gd name="connsiteY155" fmla="*/ 1875 h 84364"/>
                <a:gd name="connsiteX156" fmla="*/ 671291 w 1258909"/>
                <a:gd name="connsiteY156" fmla="*/ 1875 h 84364"/>
                <a:gd name="connsiteX157" fmla="*/ 676046 w 1258909"/>
                <a:gd name="connsiteY157" fmla="*/ 6562 h 84364"/>
                <a:gd name="connsiteX158" fmla="*/ 693161 w 1258909"/>
                <a:gd name="connsiteY158" fmla="*/ 62805 h 84364"/>
                <a:gd name="connsiteX159" fmla="*/ 697915 w 1258909"/>
                <a:gd name="connsiteY159" fmla="*/ 62805 h 84364"/>
                <a:gd name="connsiteX160" fmla="*/ 604733 w 1258909"/>
                <a:gd name="connsiteY160" fmla="*/ 26247 h 84364"/>
                <a:gd name="connsiteX161" fmla="*/ 602831 w 1258909"/>
                <a:gd name="connsiteY161" fmla="*/ 28121 h 84364"/>
                <a:gd name="connsiteX162" fmla="*/ 602831 w 1258909"/>
                <a:gd name="connsiteY162" fmla="*/ 29059 h 84364"/>
                <a:gd name="connsiteX163" fmla="*/ 610438 w 1258909"/>
                <a:gd name="connsiteY163" fmla="*/ 29059 h 84364"/>
                <a:gd name="connsiteX164" fmla="*/ 606635 w 1258909"/>
                <a:gd name="connsiteY164" fmla="*/ 54368 h 84364"/>
                <a:gd name="connsiteX165" fmla="*/ 600929 w 1258909"/>
                <a:gd name="connsiteY165" fmla="*/ 77803 h 84364"/>
                <a:gd name="connsiteX166" fmla="*/ 599028 w 1258909"/>
                <a:gd name="connsiteY166" fmla="*/ 78740 h 84364"/>
                <a:gd name="connsiteX167" fmla="*/ 595224 w 1258909"/>
                <a:gd name="connsiteY167" fmla="*/ 77803 h 84364"/>
                <a:gd name="connsiteX168" fmla="*/ 592372 w 1258909"/>
                <a:gd name="connsiteY168" fmla="*/ 78740 h 84364"/>
                <a:gd name="connsiteX169" fmla="*/ 590470 w 1258909"/>
                <a:gd name="connsiteY169" fmla="*/ 81552 h 84364"/>
                <a:gd name="connsiteX170" fmla="*/ 594274 w 1258909"/>
                <a:gd name="connsiteY170" fmla="*/ 84364 h 84364"/>
                <a:gd name="connsiteX171" fmla="*/ 603782 w 1258909"/>
                <a:gd name="connsiteY171" fmla="*/ 78740 h 84364"/>
                <a:gd name="connsiteX172" fmla="*/ 614241 w 1258909"/>
                <a:gd name="connsiteY172" fmla="*/ 46869 h 84364"/>
                <a:gd name="connsiteX173" fmla="*/ 617094 w 1258909"/>
                <a:gd name="connsiteY173" fmla="*/ 29996 h 84364"/>
                <a:gd name="connsiteX174" fmla="*/ 625651 w 1258909"/>
                <a:gd name="connsiteY174" fmla="*/ 29059 h 84364"/>
                <a:gd name="connsiteX175" fmla="*/ 627553 w 1258909"/>
                <a:gd name="connsiteY175" fmla="*/ 27184 h 84364"/>
                <a:gd name="connsiteX176" fmla="*/ 618045 w 1258909"/>
                <a:gd name="connsiteY176" fmla="*/ 27184 h 84364"/>
                <a:gd name="connsiteX177" fmla="*/ 626602 w 1258909"/>
                <a:gd name="connsiteY177" fmla="*/ 6562 h 84364"/>
                <a:gd name="connsiteX178" fmla="*/ 633258 w 1258909"/>
                <a:gd name="connsiteY178" fmla="*/ 9374 h 84364"/>
                <a:gd name="connsiteX179" fmla="*/ 636110 w 1258909"/>
                <a:gd name="connsiteY179" fmla="*/ 9374 h 84364"/>
                <a:gd name="connsiteX180" fmla="*/ 638012 w 1258909"/>
                <a:gd name="connsiteY180" fmla="*/ 6562 h 84364"/>
                <a:gd name="connsiteX181" fmla="*/ 632307 w 1258909"/>
                <a:gd name="connsiteY181" fmla="*/ 2812 h 84364"/>
                <a:gd name="connsiteX182" fmla="*/ 618045 w 1258909"/>
                <a:gd name="connsiteY182" fmla="*/ 10311 h 84364"/>
                <a:gd name="connsiteX183" fmla="*/ 611389 w 1258909"/>
                <a:gd name="connsiteY183" fmla="*/ 28121 h 84364"/>
                <a:gd name="connsiteX184" fmla="*/ 604733 w 1258909"/>
                <a:gd name="connsiteY184" fmla="*/ 28121 h 84364"/>
                <a:gd name="connsiteX185" fmla="*/ 565748 w 1258909"/>
                <a:gd name="connsiteY185" fmla="*/ 48744 h 84364"/>
                <a:gd name="connsiteX186" fmla="*/ 575257 w 1258909"/>
                <a:gd name="connsiteY186" fmla="*/ 28121 h 84364"/>
                <a:gd name="connsiteX187" fmla="*/ 578109 w 1258909"/>
                <a:gd name="connsiteY187" fmla="*/ 27184 h 84364"/>
                <a:gd name="connsiteX188" fmla="*/ 584765 w 1258909"/>
                <a:gd name="connsiteY188" fmla="*/ 37495 h 84364"/>
                <a:gd name="connsiteX189" fmla="*/ 575257 w 1258909"/>
                <a:gd name="connsiteY189" fmla="*/ 59992 h 84364"/>
                <a:gd name="connsiteX190" fmla="*/ 572404 w 1258909"/>
                <a:gd name="connsiteY190" fmla="*/ 60930 h 84364"/>
                <a:gd name="connsiteX191" fmla="*/ 565748 w 1258909"/>
                <a:gd name="connsiteY191" fmla="*/ 48744 h 84364"/>
                <a:gd name="connsiteX192" fmla="*/ 580962 w 1258909"/>
                <a:gd name="connsiteY192" fmla="*/ 24372 h 84364"/>
                <a:gd name="connsiteX193" fmla="*/ 571453 w 1258909"/>
                <a:gd name="connsiteY193" fmla="*/ 27184 h 84364"/>
                <a:gd name="connsiteX194" fmla="*/ 559093 w 1258909"/>
                <a:gd name="connsiteY194" fmla="*/ 50619 h 84364"/>
                <a:gd name="connsiteX195" fmla="*/ 570503 w 1258909"/>
                <a:gd name="connsiteY195" fmla="*/ 63742 h 84364"/>
                <a:gd name="connsiteX196" fmla="*/ 583814 w 1258909"/>
                <a:gd name="connsiteY196" fmla="*/ 58118 h 84364"/>
                <a:gd name="connsiteX197" fmla="*/ 593323 w 1258909"/>
                <a:gd name="connsiteY197" fmla="*/ 36558 h 84364"/>
                <a:gd name="connsiteX198" fmla="*/ 580962 w 1258909"/>
                <a:gd name="connsiteY198" fmla="*/ 24372 h 84364"/>
                <a:gd name="connsiteX199" fmla="*/ 478271 w 1258909"/>
                <a:gd name="connsiteY199" fmla="*/ 6562 h 84364"/>
                <a:gd name="connsiteX200" fmla="*/ 494436 w 1258909"/>
                <a:gd name="connsiteY200" fmla="*/ 34683 h 84364"/>
                <a:gd name="connsiteX201" fmla="*/ 494436 w 1258909"/>
                <a:gd name="connsiteY201" fmla="*/ 58118 h 84364"/>
                <a:gd name="connsiteX202" fmla="*/ 489681 w 1258909"/>
                <a:gd name="connsiteY202" fmla="*/ 62805 h 84364"/>
                <a:gd name="connsiteX203" fmla="*/ 506797 w 1258909"/>
                <a:gd name="connsiteY203" fmla="*/ 62805 h 84364"/>
                <a:gd name="connsiteX204" fmla="*/ 502042 w 1258909"/>
                <a:gd name="connsiteY204" fmla="*/ 58118 h 84364"/>
                <a:gd name="connsiteX205" fmla="*/ 502042 w 1258909"/>
                <a:gd name="connsiteY205" fmla="*/ 34683 h 84364"/>
                <a:gd name="connsiteX206" fmla="*/ 518207 w 1258909"/>
                <a:gd name="connsiteY206" fmla="*/ 6562 h 84364"/>
                <a:gd name="connsiteX207" fmla="*/ 522961 w 1258909"/>
                <a:gd name="connsiteY207" fmla="*/ 1875 h 84364"/>
                <a:gd name="connsiteX208" fmla="*/ 507747 w 1258909"/>
                <a:gd name="connsiteY208" fmla="*/ 1875 h 84364"/>
                <a:gd name="connsiteX209" fmla="*/ 512502 w 1258909"/>
                <a:gd name="connsiteY209" fmla="*/ 6562 h 84364"/>
                <a:gd name="connsiteX210" fmla="*/ 499190 w 1258909"/>
                <a:gd name="connsiteY210" fmla="*/ 29996 h 84364"/>
                <a:gd name="connsiteX211" fmla="*/ 486829 w 1258909"/>
                <a:gd name="connsiteY211" fmla="*/ 6562 h 84364"/>
                <a:gd name="connsiteX212" fmla="*/ 491583 w 1258909"/>
                <a:gd name="connsiteY212" fmla="*/ 1875 h 84364"/>
                <a:gd name="connsiteX213" fmla="*/ 473517 w 1258909"/>
                <a:gd name="connsiteY213" fmla="*/ 1875 h 84364"/>
                <a:gd name="connsiteX214" fmla="*/ 478271 w 1258909"/>
                <a:gd name="connsiteY214" fmla="*/ 6562 h 84364"/>
                <a:gd name="connsiteX215" fmla="*/ 445943 w 1258909"/>
                <a:gd name="connsiteY215" fmla="*/ 58118 h 84364"/>
                <a:gd name="connsiteX216" fmla="*/ 445943 w 1258909"/>
                <a:gd name="connsiteY216" fmla="*/ 5624 h 84364"/>
                <a:gd name="connsiteX217" fmla="*/ 457353 w 1258909"/>
                <a:gd name="connsiteY217" fmla="*/ 5624 h 84364"/>
                <a:gd name="connsiteX218" fmla="*/ 464009 w 1258909"/>
                <a:gd name="connsiteY218" fmla="*/ 12186 h 84364"/>
                <a:gd name="connsiteX219" fmla="*/ 464009 w 1258909"/>
                <a:gd name="connsiteY219" fmla="*/ 937 h 84364"/>
                <a:gd name="connsiteX220" fmla="*/ 420270 w 1258909"/>
                <a:gd name="connsiteY220" fmla="*/ 937 h 84364"/>
                <a:gd name="connsiteX221" fmla="*/ 420270 w 1258909"/>
                <a:gd name="connsiteY221" fmla="*/ 12186 h 84364"/>
                <a:gd name="connsiteX222" fmla="*/ 426926 w 1258909"/>
                <a:gd name="connsiteY222" fmla="*/ 5624 h 84364"/>
                <a:gd name="connsiteX223" fmla="*/ 438336 w 1258909"/>
                <a:gd name="connsiteY223" fmla="*/ 5624 h 84364"/>
                <a:gd name="connsiteX224" fmla="*/ 438336 w 1258909"/>
                <a:gd name="connsiteY224" fmla="*/ 58118 h 84364"/>
                <a:gd name="connsiteX225" fmla="*/ 433582 w 1258909"/>
                <a:gd name="connsiteY225" fmla="*/ 62805 h 84364"/>
                <a:gd name="connsiteX226" fmla="*/ 450697 w 1258909"/>
                <a:gd name="connsiteY226" fmla="*/ 62805 h 84364"/>
                <a:gd name="connsiteX227" fmla="*/ 445943 w 1258909"/>
                <a:gd name="connsiteY227" fmla="*/ 58118 h 84364"/>
                <a:gd name="connsiteX228" fmla="*/ 388893 w 1258909"/>
                <a:gd name="connsiteY228" fmla="*/ 1875 h 84364"/>
                <a:gd name="connsiteX229" fmla="*/ 393647 w 1258909"/>
                <a:gd name="connsiteY229" fmla="*/ 6562 h 84364"/>
                <a:gd name="connsiteX230" fmla="*/ 393647 w 1258909"/>
                <a:gd name="connsiteY230" fmla="*/ 58118 h 84364"/>
                <a:gd name="connsiteX231" fmla="*/ 388893 w 1258909"/>
                <a:gd name="connsiteY231" fmla="*/ 62805 h 84364"/>
                <a:gd name="connsiteX232" fmla="*/ 406008 w 1258909"/>
                <a:gd name="connsiteY232" fmla="*/ 62805 h 84364"/>
                <a:gd name="connsiteX233" fmla="*/ 401253 w 1258909"/>
                <a:gd name="connsiteY233" fmla="*/ 58118 h 84364"/>
                <a:gd name="connsiteX234" fmla="*/ 401253 w 1258909"/>
                <a:gd name="connsiteY234" fmla="*/ 6562 h 84364"/>
                <a:gd name="connsiteX235" fmla="*/ 406008 w 1258909"/>
                <a:gd name="connsiteY235" fmla="*/ 1875 h 84364"/>
                <a:gd name="connsiteX236" fmla="*/ 388893 w 1258909"/>
                <a:gd name="connsiteY236" fmla="*/ 1875 h 84364"/>
                <a:gd name="connsiteX237" fmla="*/ 370827 w 1258909"/>
                <a:gd name="connsiteY237" fmla="*/ 45932 h 84364"/>
                <a:gd name="connsiteX238" fmla="*/ 365122 w 1258909"/>
                <a:gd name="connsiteY238" fmla="*/ 33746 h 84364"/>
                <a:gd name="connsiteX239" fmla="*/ 352761 w 1258909"/>
                <a:gd name="connsiteY239" fmla="*/ 24372 h 84364"/>
                <a:gd name="connsiteX240" fmla="*/ 346105 w 1258909"/>
                <a:gd name="connsiteY240" fmla="*/ 14061 h 84364"/>
                <a:gd name="connsiteX241" fmla="*/ 354662 w 1258909"/>
                <a:gd name="connsiteY241" fmla="*/ 5624 h 84364"/>
                <a:gd name="connsiteX242" fmla="*/ 358466 w 1258909"/>
                <a:gd name="connsiteY242" fmla="*/ 6562 h 84364"/>
                <a:gd name="connsiteX243" fmla="*/ 364171 w 1258909"/>
                <a:gd name="connsiteY243" fmla="*/ 12186 h 84364"/>
                <a:gd name="connsiteX244" fmla="*/ 369876 w 1258909"/>
                <a:gd name="connsiteY244" fmla="*/ 3750 h 84364"/>
                <a:gd name="connsiteX245" fmla="*/ 357515 w 1258909"/>
                <a:gd name="connsiteY245" fmla="*/ 1875 h 84364"/>
                <a:gd name="connsiteX246" fmla="*/ 354662 w 1258909"/>
                <a:gd name="connsiteY246" fmla="*/ 1875 h 84364"/>
                <a:gd name="connsiteX247" fmla="*/ 338498 w 1258909"/>
                <a:gd name="connsiteY247" fmla="*/ 16873 h 84364"/>
                <a:gd name="connsiteX248" fmla="*/ 346105 w 1258909"/>
                <a:gd name="connsiteY248" fmla="*/ 30934 h 84364"/>
                <a:gd name="connsiteX249" fmla="*/ 358466 w 1258909"/>
                <a:gd name="connsiteY249" fmla="*/ 40307 h 84364"/>
                <a:gd name="connsiteX250" fmla="*/ 363220 w 1258909"/>
                <a:gd name="connsiteY250" fmla="*/ 49681 h 84364"/>
                <a:gd name="connsiteX251" fmla="*/ 352761 w 1258909"/>
                <a:gd name="connsiteY251" fmla="*/ 60930 h 84364"/>
                <a:gd name="connsiteX252" fmla="*/ 348007 w 1258909"/>
                <a:gd name="connsiteY252" fmla="*/ 59992 h 84364"/>
                <a:gd name="connsiteX253" fmla="*/ 343252 w 1258909"/>
                <a:gd name="connsiteY253" fmla="*/ 51556 h 84364"/>
                <a:gd name="connsiteX254" fmla="*/ 337547 w 1258909"/>
                <a:gd name="connsiteY254" fmla="*/ 60930 h 84364"/>
                <a:gd name="connsiteX255" fmla="*/ 349908 w 1258909"/>
                <a:gd name="connsiteY255" fmla="*/ 62805 h 84364"/>
                <a:gd name="connsiteX256" fmla="*/ 353712 w 1258909"/>
                <a:gd name="connsiteY256" fmla="*/ 62805 h 84364"/>
                <a:gd name="connsiteX257" fmla="*/ 370827 w 1258909"/>
                <a:gd name="connsiteY257" fmla="*/ 45932 h 84364"/>
                <a:gd name="connsiteX258" fmla="*/ 290956 w 1258909"/>
                <a:gd name="connsiteY258" fmla="*/ 6562 h 84364"/>
                <a:gd name="connsiteX259" fmla="*/ 298563 w 1258909"/>
                <a:gd name="connsiteY259" fmla="*/ 6562 h 84364"/>
                <a:gd name="connsiteX260" fmla="*/ 310924 w 1258909"/>
                <a:gd name="connsiteY260" fmla="*/ 18748 h 84364"/>
                <a:gd name="connsiteX261" fmla="*/ 298563 w 1258909"/>
                <a:gd name="connsiteY261" fmla="*/ 29996 h 84364"/>
                <a:gd name="connsiteX262" fmla="*/ 290956 w 1258909"/>
                <a:gd name="connsiteY262" fmla="*/ 29996 h 84364"/>
                <a:gd name="connsiteX263" fmla="*/ 290956 w 1258909"/>
                <a:gd name="connsiteY263" fmla="*/ 6562 h 84364"/>
                <a:gd name="connsiteX264" fmla="*/ 290956 w 1258909"/>
                <a:gd name="connsiteY264" fmla="*/ 58118 h 84364"/>
                <a:gd name="connsiteX265" fmla="*/ 290956 w 1258909"/>
                <a:gd name="connsiteY265" fmla="*/ 34683 h 84364"/>
                <a:gd name="connsiteX266" fmla="*/ 300465 w 1258909"/>
                <a:gd name="connsiteY266" fmla="*/ 34683 h 84364"/>
                <a:gd name="connsiteX267" fmla="*/ 315678 w 1258909"/>
                <a:gd name="connsiteY267" fmla="*/ 63742 h 84364"/>
                <a:gd name="connsiteX268" fmla="*/ 326137 w 1258909"/>
                <a:gd name="connsiteY268" fmla="*/ 63742 h 84364"/>
                <a:gd name="connsiteX269" fmla="*/ 321383 w 1258909"/>
                <a:gd name="connsiteY269" fmla="*/ 59055 h 84364"/>
                <a:gd name="connsiteX270" fmla="*/ 307121 w 1258909"/>
                <a:gd name="connsiteY270" fmla="*/ 32808 h 84364"/>
                <a:gd name="connsiteX271" fmla="*/ 318531 w 1258909"/>
                <a:gd name="connsiteY271" fmla="*/ 18748 h 84364"/>
                <a:gd name="connsiteX272" fmla="*/ 298563 w 1258909"/>
                <a:gd name="connsiteY272" fmla="*/ 1875 h 84364"/>
                <a:gd name="connsiteX273" fmla="*/ 279546 w 1258909"/>
                <a:gd name="connsiteY273" fmla="*/ 1875 h 84364"/>
                <a:gd name="connsiteX274" fmla="*/ 284301 w 1258909"/>
                <a:gd name="connsiteY274" fmla="*/ 6562 h 84364"/>
                <a:gd name="connsiteX275" fmla="*/ 284301 w 1258909"/>
                <a:gd name="connsiteY275" fmla="*/ 58118 h 84364"/>
                <a:gd name="connsiteX276" fmla="*/ 279546 w 1258909"/>
                <a:gd name="connsiteY276" fmla="*/ 62805 h 84364"/>
                <a:gd name="connsiteX277" fmla="*/ 296661 w 1258909"/>
                <a:gd name="connsiteY277" fmla="*/ 62805 h 84364"/>
                <a:gd name="connsiteX278" fmla="*/ 290956 w 1258909"/>
                <a:gd name="connsiteY278" fmla="*/ 58118 h 84364"/>
                <a:gd name="connsiteX279" fmla="*/ 262431 w 1258909"/>
                <a:gd name="connsiteY279" fmla="*/ 62805 h 84364"/>
                <a:gd name="connsiteX280" fmla="*/ 262431 w 1258909"/>
                <a:gd name="connsiteY280" fmla="*/ 51556 h 84364"/>
                <a:gd name="connsiteX281" fmla="*/ 255775 w 1258909"/>
                <a:gd name="connsiteY281" fmla="*/ 58118 h 84364"/>
                <a:gd name="connsiteX282" fmla="*/ 236759 w 1258909"/>
                <a:gd name="connsiteY282" fmla="*/ 58118 h 84364"/>
                <a:gd name="connsiteX283" fmla="*/ 236759 w 1258909"/>
                <a:gd name="connsiteY283" fmla="*/ 32808 h 84364"/>
                <a:gd name="connsiteX284" fmla="*/ 251021 w 1258909"/>
                <a:gd name="connsiteY284" fmla="*/ 32808 h 84364"/>
                <a:gd name="connsiteX285" fmla="*/ 255775 w 1258909"/>
                <a:gd name="connsiteY285" fmla="*/ 37495 h 84364"/>
                <a:gd name="connsiteX286" fmla="*/ 255775 w 1258909"/>
                <a:gd name="connsiteY286" fmla="*/ 23435 h 84364"/>
                <a:gd name="connsiteX287" fmla="*/ 251021 w 1258909"/>
                <a:gd name="connsiteY287" fmla="*/ 28121 h 84364"/>
                <a:gd name="connsiteX288" fmla="*/ 236759 w 1258909"/>
                <a:gd name="connsiteY288" fmla="*/ 28121 h 84364"/>
                <a:gd name="connsiteX289" fmla="*/ 236759 w 1258909"/>
                <a:gd name="connsiteY289" fmla="*/ 6562 h 84364"/>
                <a:gd name="connsiteX290" fmla="*/ 255775 w 1258909"/>
                <a:gd name="connsiteY290" fmla="*/ 6562 h 84364"/>
                <a:gd name="connsiteX291" fmla="*/ 262431 w 1258909"/>
                <a:gd name="connsiteY291" fmla="*/ 13123 h 84364"/>
                <a:gd name="connsiteX292" fmla="*/ 262431 w 1258909"/>
                <a:gd name="connsiteY292" fmla="*/ 1875 h 84364"/>
                <a:gd name="connsiteX293" fmla="*/ 225349 w 1258909"/>
                <a:gd name="connsiteY293" fmla="*/ 1875 h 84364"/>
                <a:gd name="connsiteX294" fmla="*/ 230103 w 1258909"/>
                <a:gd name="connsiteY294" fmla="*/ 6562 h 84364"/>
                <a:gd name="connsiteX295" fmla="*/ 230103 w 1258909"/>
                <a:gd name="connsiteY295" fmla="*/ 58118 h 84364"/>
                <a:gd name="connsiteX296" fmla="*/ 225349 w 1258909"/>
                <a:gd name="connsiteY296" fmla="*/ 62805 h 84364"/>
                <a:gd name="connsiteX297" fmla="*/ 262431 w 1258909"/>
                <a:gd name="connsiteY297" fmla="*/ 62805 h 84364"/>
                <a:gd name="connsiteX298" fmla="*/ 181610 w 1258909"/>
                <a:gd name="connsiteY298" fmla="*/ 1875 h 84364"/>
                <a:gd name="connsiteX299" fmla="*/ 163544 w 1258909"/>
                <a:gd name="connsiteY299" fmla="*/ 1875 h 84364"/>
                <a:gd name="connsiteX300" fmla="*/ 168298 w 1258909"/>
                <a:gd name="connsiteY300" fmla="*/ 6562 h 84364"/>
                <a:gd name="connsiteX301" fmla="*/ 185413 w 1258909"/>
                <a:gd name="connsiteY301" fmla="*/ 62805 h 84364"/>
                <a:gd name="connsiteX302" fmla="*/ 190168 w 1258909"/>
                <a:gd name="connsiteY302" fmla="*/ 62805 h 84364"/>
                <a:gd name="connsiteX303" fmla="*/ 208233 w 1258909"/>
                <a:gd name="connsiteY303" fmla="*/ 6562 h 84364"/>
                <a:gd name="connsiteX304" fmla="*/ 212988 w 1258909"/>
                <a:gd name="connsiteY304" fmla="*/ 1875 h 84364"/>
                <a:gd name="connsiteX305" fmla="*/ 197774 w 1258909"/>
                <a:gd name="connsiteY305" fmla="*/ 1875 h 84364"/>
                <a:gd name="connsiteX306" fmla="*/ 202528 w 1258909"/>
                <a:gd name="connsiteY306" fmla="*/ 6562 h 84364"/>
                <a:gd name="connsiteX307" fmla="*/ 190168 w 1258909"/>
                <a:gd name="connsiteY307" fmla="*/ 48744 h 84364"/>
                <a:gd name="connsiteX308" fmla="*/ 177807 w 1258909"/>
                <a:gd name="connsiteY308" fmla="*/ 6562 h 84364"/>
                <a:gd name="connsiteX309" fmla="*/ 181610 w 1258909"/>
                <a:gd name="connsiteY309" fmla="*/ 1875 h 84364"/>
                <a:gd name="connsiteX310" fmla="*/ 133117 w 1258909"/>
                <a:gd name="connsiteY310" fmla="*/ 1875 h 84364"/>
                <a:gd name="connsiteX311" fmla="*/ 137871 w 1258909"/>
                <a:gd name="connsiteY311" fmla="*/ 6562 h 84364"/>
                <a:gd name="connsiteX312" fmla="*/ 137871 w 1258909"/>
                <a:gd name="connsiteY312" fmla="*/ 58118 h 84364"/>
                <a:gd name="connsiteX313" fmla="*/ 133117 w 1258909"/>
                <a:gd name="connsiteY313" fmla="*/ 62805 h 84364"/>
                <a:gd name="connsiteX314" fmla="*/ 150232 w 1258909"/>
                <a:gd name="connsiteY314" fmla="*/ 62805 h 84364"/>
                <a:gd name="connsiteX315" fmla="*/ 145478 w 1258909"/>
                <a:gd name="connsiteY315" fmla="*/ 58118 h 84364"/>
                <a:gd name="connsiteX316" fmla="*/ 145478 w 1258909"/>
                <a:gd name="connsiteY316" fmla="*/ 6562 h 84364"/>
                <a:gd name="connsiteX317" fmla="*/ 150232 w 1258909"/>
                <a:gd name="connsiteY317" fmla="*/ 1875 h 84364"/>
                <a:gd name="connsiteX318" fmla="*/ 133117 w 1258909"/>
                <a:gd name="connsiteY318" fmla="*/ 1875 h 84364"/>
                <a:gd name="connsiteX319" fmla="*/ 75116 w 1258909"/>
                <a:gd name="connsiteY319" fmla="*/ 58118 h 84364"/>
                <a:gd name="connsiteX320" fmla="*/ 75116 w 1258909"/>
                <a:gd name="connsiteY320" fmla="*/ 12186 h 84364"/>
                <a:gd name="connsiteX321" fmla="*/ 108396 w 1258909"/>
                <a:gd name="connsiteY321" fmla="*/ 63742 h 84364"/>
                <a:gd name="connsiteX322" fmla="*/ 110297 w 1258909"/>
                <a:gd name="connsiteY322" fmla="*/ 63742 h 84364"/>
                <a:gd name="connsiteX323" fmla="*/ 110297 w 1258909"/>
                <a:gd name="connsiteY323" fmla="*/ 7499 h 84364"/>
                <a:gd name="connsiteX324" fmla="*/ 116002 w 1258909"/>
                <a:gd name="connsiteY324" fmla="*/ 1875 h 84364"/>
                <a:gd name="connsiteX325" fmla="*/ 99838 w 1258909"/>
                <a:gd name="connsiteY325" fmla="*/ 1875 h 84364"/>
                <a:gd name="connsiteX326" fmla="*/ 105543 w 1258909"/>
                <a:gd name="connsiteY326" fmla="*/ 7499 h 84364"/>
                <a:gd name="connsiteX327" fmla="*/ 105543 w 1258909"/>
                <a:gd name="connsiteY327" fmla="*/ 46869 h 84364"/>
                <a:gd name="connsiteX328" fmla="*/ 77018 w 1258909"/>
                <a:gd name="connsiteY328" fmla="*/ 2812 h 84364"/>
                <a:gd name="connsiteX329" fmla="*/ 63706 w 1258909"/>
                <a:gd name="connsiteY329" fmla="*/ 2812 h 84364"/>
                <a:gd name="connsiteX330" fmla="*/ 69411 w 1258909"/>
                <a:gd name="connsiteY330" fmla="*/ 8436 h 84364"/>
                <a:gd name="connsiteX331" fmla="*/ 69411 w 1258909"/>
                <a:gd name="connsiteY331" fmla="*/ 59055 h 84364"/>
                <a:gd name="connsiteX332" fmla="*/ 63706 w 1258909"/>
                <a:gd name="connsiteY332" fmla="*/ 64679 h 84364"/>
                <a:gd name="connsiteX333" fmla="*/ 79870 w 1258909"/>
                <a:gd name="connsiteY333" fmla="*/ 64679 h 84364"/>
                <a:gd name="connsiteX334" fmla="*/ 75116 w 1258909"/>
                <a:gd name="connsiteY334" fmla="*/ 58118 h 84364"/>
                <a:gd name="connsiteX335" fmla="*/ 4754 w 1258909"/>
                <a:gd name="connsiteY335" fmla="*/ 46869 h 84364"/>
                <a:gd name="connsiteX336" fmla="*/ 23771 w 1258909"/>
                <a:gd name="connsiteY336" fmla="*/ 64679 h 84364"/>
                <a:gd name="connsiteX337" fmla="*/ 43739 w 1258909"/>
                <a:gd name="connsiteY337" fmla="*/ 46869 h 84364"/>
                <a:gd name="connsiteX338" fmla="*/ 43739 w 1258909"/>
                <a:gd name="connsiteY338" fmla="*/ 7499 h 84364"/>
                <a:gd name="connsiteX339" fmla="*/ 49444 w 1258909"/>
                <a:gd name="connsiteY339" fmla="*/ 1875 h 84364"/>
                <a:gd name="connsiteX340" fmla="*/ 33279 w 1258909"/>
                <a:gd name="connsiteY340" fmla="*/ 1875 h 84364"/>
                <a:gd name="connsiteX341" fmla="*/ 38984 w 1258909"/>
                <a:gd name="connsiteY341" fmla="*/ 7499 h 84364"/>
                <a:gd name="connsiteX342" fmla="*/ 38984 w 1258909"/>
                <a:gd name="connsiteY342" fmla="*/ 46869 h 84364"/>
                <a:gd name="connsiteX343" fmla="*/ 25673 w 1258909"/>
                <a:gd name="connsiteY343" fmla="*/ 59992 h 84364"/>
                <a:gd name="connsiteX344" fmla="*/ 12361 w 1258909"/>
                <a:gd name="connsiteY344" fmla="*/ 46869 h 84364"/>
                <a:gd name="connsiteX345" fmla="*/ 12361 w 1258909"/>
                <a:gd name="connsiteY345" fmla="*/ 7499 h 84364"/>
                <a:gd name="connsiteX346" fmla="*/ 18066 w 1258909"/>
                <a:gd name="connsiteY346" fmla="*/ 1875 h 84364"/>
                <a:gd name="connsiteX347" fmla="*/ 0 w 1258909"/>
                <a:gd name="connsiteY347" fmla="*/ 1875 h 84364"/>
                <a:gd name="connsiteX348" fmla="*/ 5705 w 1258909"/>
                <a:gd name="connsiteY348" fmla="*/ 7499 h 84364"/>
                <a:gd name="connsiteX349" fmla="*/ 5705 w 1258909"/>
                <a:gd name="connsiteY349" fmla="*/ 46869 h 8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</a:cxnLst>
              <a:rect l="l" t="t" r="r" b="b"/>
              <a:pathLst>
                <a:path w="1258909" h="84364">
                  <a:moveTo>
                    <a:pt x="1218023" y="58118"/>
                  </a:moveTo>
                  <a:lnTo>
                    <a:pt x="1218023" y="12186"/>
                  </a:lnTo>
                  <a:lnTo>
                    <a:pt x="1250352" y="63742"/>
                  </a:lnTo>
                  <a:lnTo>
                    <a:pt x="1253204" y="63742"/>
                  </a:lnTo>
                  <a:lnTo>
                    <a:pt x="1253204" y="7499"/>
                  </a:lnTo>
                  <a:lnTo>
                    <a:pt x="1258909" y="1875"/>
                  </a:lnTo>
                  <a:lnTo>
                    <a:pt x="1242745" y="1875"/>
                  </a:lnTo>
                  <a:lnTo>
                    <a:pt x="1248450" y="7499"/>
                  </a:lnTo>
                  <a:lnTo>
                    <a:pt x="1248450" y="46869"/>
                  </a:lnTo>
                  <a:lnTo>
                    <a:pt x="1219925" y="2812"/>
                  </a:lnTo>
                  <a:lnTo>
                    <a:pt x="1206613" y="2812"/>
                  </a:lnTo>
                  <a:lnTo>
                    <a:pt x="1212318" y="8436"/>
                  </a:lnTo>
                  <a:lnTo>
                    <a:pt x="1212318" y="59055"/>
                  </a:lnTo>
                  <a:lnTo>
                    <a:pt x="1206613" y="64679"/>
                  </a:lnTo>
                  <a:lnTo>
                    <a:pt x="1222777" y="64679"/>
                  </a:lnTo>
                  <a:lnTo>
                    <a:pt x="1218023" y="58118"/>
                  </a:lnTo>
                  <a:close/>
                  <a:moveTo>
                    <a:pt x="1169530" y="59992"/>
                  </a:moveTo>
                  <a:cubicBezTo>
                    <a:pt x="1157170" y="59992"/>
                    <a:pt x="1152415" y="44994"/>
                    <a:pt x="1152415" y="32808"/>
                  </a:cubicBezTo>
                  <a:cubicBezTo>
                    <a:pt x="1152415" y="19685"/>
                    <a:pt x="1157170" y="5624"/>
                    <a:pt x="1169530" y="5624"/>
                  </a:cubicBezTo>
                  <a:cubicBezTo>
                    <a:pt x="1181891" y="5624"/>
                    <a:pt x="1186646" y="20622"/>
                    <a:pt x="1186646" y="32808"/>
                  </a:cubicBezTo>
                  <a:cubicBezTo>
                    <a:pt x="1186646" y="44994"/>
                    <a:pt x="1181891" y="59992"/>
                    <a:pt x="1169530" y="59992"/>
                  </a:cubicBezTo>
                  <a:moveTo>
                    <a:pt x="1144809" y="31871"/>
                  </a:moveTo>
                  <a:cubicBezTo>
                    <a:pt x="1144809" y="47806"/>
                    <a:pt x="1153366" y="63742"/>
                    <a:pt x="1169530" y="63742"/>
                  </a:cubicBezTo>
                  <a:cubicBezTo>
                    <a:pt x="1185695" y="63742"/>
                    <a:pt x="1194252" y="46869"/>
                    <a:pt x="1194252" y="31871"/>
                  </a:cubicBezTo>
                  <a:cubicBezTo>
                    <a:pt x="1194252" y="15935"/>
                    <a:pt x="1185695" y="0"/>
                    <a:pt x="1169530" y="0"/>
                  </a:cubicBezTo>
                  <a:cubicBezTo>
                    <a:pt x="1153366" y="0"/>
                    <a:pt x="1144809" y="16873"/>
                    <a:pt x="1144809" y="31871"/>
                  </a:cubicBezTo>
                  <a:moveTo>
                    <a:pt x="1116283" y="58118"/>
                  </a:moveTo>
                  <a:lnTo>
                    <a:pt x="1116283" y="5624"/>
                  </a:lnTo>
                  <a:lnTo>
                    <a:pt x="1127694" y="5624"/>
                  </a:lnTo>
                  <a:lnTo>
                    <a:pt x="1134349" y="12186"/>
                  </a:lnTo>
                  <a:lnTo>
                    <a:pt x="1134349" y="937"/>
                  </a:lnTo>
                  <a:lnTo>
                    <a:pt x="1090611" y="937"/>
                  </a:lnTo>
                  <a:lnTo>
                    <a:pt x="1090611" y="12186"/>
                  </a:lnTo>
                  <a:lnTo>
                    <a:pt x="1097267" y="5624"/>
                  </a:lnTo>
                  <a:lnTo>
                    <a:pt x="1108677" y="5624"/>
                  </a:lnTo>
                  <a:lnTo>
                    <a:pt x="1108677" y="58118"/>
                  </a:lnTo>
                  <a:lnTo>
                    <a:pt x="1103923" y="62805"/>
                  </a:lnTo>
                  <a:lnTo>
                    <a:pt x="1121038" y="62805"/>
                  </a:lnTo>
                  <a:lnTo>
                    <a:pt x="1116283" y="58118"/>
                  </a:lnTo>
                  <a:close/>
                  <a:moveTo>
                    <a:pt x="1069692" y="34683"/>
                  </a:moveTo>
                  <a:lnTo>
                    <a:pt x="1069692" y="54368"/>
                  </a:lnTo>
                  <a:cubicBezTo>
                    <a:pt x="1067791" y="56243"/>
                    <a:pt x="1064938" y="59055"/>
                    <a:pt x="1059233" y="59055"/>
                  </a:cubicBezTo>
                  <a:cubicBezTo>
                    <a:pt x="1044971" y="59055"/>
                    <a:pt x="1038315" y="44994"/>
                    <a:pt x="1038315" y="31871"/>
                  </a:cubicBezTo>
                  <a:cubicBezTo>
                    <a:pt x="1038315" y="18748"/>
                    <a:pt x="1046872" y="4687"/>
                    <a:pt x="1059233" y="4687"/>
                  </a:cubicBezTo>
                  <a:cubicBezTo>
                    <a:pt x="1062086" y="4687"/>
                    <a:pt x="1064938" y="5624"/>
                    <a:pt x="1066840" y="7499"/>
                  </a:cubicBezTo>
                  <a:lnTo>
                    <a:pt x="1073496" y="14061"/>
                  </a:lnTo>
                  <a:lnTo>
                    <a:pt x="1073496" y="4687"/>
                  </a:lnTo>
                  <a:cubicBezTo>
                    <a:pt x="1069692" y="2812"/>
                    <a:pt x="1065889" y="937"/>
                    <a:pt x="1059233" y="937"/>
                  </a:cubicBezTo>
                  <a:cubicBezTo>
                    <a:pt x="1042118" y="937"/>
                    <a:pt x="1029757" y="15935"/>
                    <a:pt x="1029757" y="32808"/>
                  </a:cubicBezTo>
                  <a:cubicBezTo>
                    <a:pt x="1029757" y="48744"/>
                    <a:pt x="1042118" y="64679"/>
                    <a:pt x="1059233" y="64679"/>
                  </a:cubicBezTo>
                  <a:cubicBezTo>
                    <a:pt x="1068742" y="64679"/>
                    <a:pt x="1072545" y="62805"/>
                    <a:pt x="1076348" y="59992"/>
                  </a:cubicBezTo>
                  <a:lnTo>
                    <a:pt x="1076348" y="35620"/>
                  </a:lnTo>
                  <a:lnTo>
                    <a:pt x="1081102" y="30934"/>
                  </a:lnTo>
                  <a:lnTo>
                    <a:pt x="1064938" y="30934"/>
                  </a:lnTo>
                  <a:lnTo>
                    <a:pt x="1069692" y="34683"/>
                  </a:lnTo>
                  <a:close/>
                  <a:moveTo>
                    <a:pt x="977461" y="58118"/>
                  </a:moveTo>
                  <a:lnTo>
                    <a:pt x="977461" y="12186"/>
                  </a:lnTo>
                  <a:lnTo>
                    <a:pt x="1010741" y="63742"/>
                  </a:lnTo>
                  <a:lnTo>
                    <a:pt x="1013593" y="63742"/>
                  </a:lnTo>
                  <a:lnTo>
                    <a:pt x="1013593" y="7499"/>
                  </a:lnTo>
                  <a:lnTo>
                    <a:pt x="1019298" y="1875"/>
                  </a:lnTo>
                  <a:lnTo>
                    <a:pt x="1003134" y="1875"/>
                  </a:lnTo>
                  <a:lnTo>
                    <a:pt x="1008839" y="7499"/>
                  </a:lnTo>
                  <a:lnTo>
                    <a:pt x="1008839" y="46869"/>
                  </a:lnTo>
                  <a:lnTo>
                    <a:pt x="980314" y="2812"/>
                  </a:lnTo>
                  <a:lnTo>
                    <a:pt x="967002" y="2812"/>
                  </a:lnTo>
                  <a:lnTo>
                    <a:pt x="972707" y="8436"/>
                  </a:lnTo>
                  <a:lnTo>
                    <a:pt x="972707" y="59055"/>
                  </a:lnTo>
                  <a:lnTo>
                    <a:pt x="967002" y="64679"/>
                  </a:lnTo>
                  <a:lnTo>
                    <a:pt x="983166" y="64679"/>
                  </a:lnTo>
                  <a:lnTo>
                    <a:pt x="977461" y="58118"/>
                  </a:lnTo>
                  <a:close/>
                  <a:moveTo>
                    <a:pt x="932772" y="1875"/>
                  </a:moveTo>
                  <a:lnTo>
                    <a:pt x="937526" y="6562"/>
                  </a:lnTo>
                  <a:lnTo>
                    <a:pt x="937526" y="58118"/>
                  </a:lnTo>
                  <a:lnTo>
                    <a:pt x="932772" y="62805"/>
                  </a:lnTo>
                  <a:lnTo>
                    <a:pt x="949887" y="62805"/>
                  </a:lnTo>
                  <a:lnTo>
                    <a:pt x="945133" y="58118"/>
                  </a:lnTo>
                  <a:lnTo>
                    <a:pt x="945133" y="6562"/>
                  </a:lnTo>
                  <a:lnTo>
                    <a:pt x="949887" y="1875"/>
                  </a:lnTo>
                  <a:lnTo>
                    <a:pt x="932772" y="1875"/>
                  </a:lnTo>
                  <a:close/>
                  <a:moveTo>
                    <a:pt x="877623" y="31871"/>
                  </a:moveTo>
                  <a:lnTo>
                    <a:pt x="904247" y="31871"/>
                  </a:lnTo>
                  <a:lnTo>
                    <a:pt x="904247" y="58118"/>
                  </a:lnTo>
                  <a:lnTo>
                    <a:pt x="899492" y="62805"/>
                  </a:lnTo>
                  <a:lnTo>
                    <a:pt x="916608" y="62805"/>
                  </a:lnTo>
                  <a:lnTo>
                    <a:pt x="911853" y="58118"/>
                  </a:lnTo>
                  <a:lnTo>
                    <a:pt x="911853" y="6562"/>
                  </a:lnTo>
                  <a:lnTo>
                    <a:pt x="916608" y="1875"/>
                  </a:lnTo>
                  <a:lnTo>
                    <a:pt x="899492" y="1875"/>
                  </a:lnTo>
                  <a:lnTo>
                    <a:pt x="904247" y="6562"/>
                  </a:lnTo>
                  <a:lnTo>
                    <a:pt x="904247" y="28121"/>
                  </a:lnTo>
                  <a:lnTo>
                    <a:pt x="877623" y="28121"/>
                  </a:lnTo>
                  <a:lnTo>
                    <a:pt x="877623" y="6562"/>
                  </a:lnTo>
                  <a:lnTo>
                    <a:pt x="882377" y="1875"/>
                  </a:lnTo>
                  <a:lnTo>
                    <a:pt x="865262" y="1875"/>
                  </a:lnTo>
                  <a:lnTo>
                    <a:pt x="870017" y="6562"/>
                  </a:lnTo>
                  <a:lnTo>
                    <a:pt x="870017" y="58118"/>
                  </a:lnTo>
                  <a:lnTo>
                    <a:pt x="865262" y="62805"/>
                  </a:lnTo>
                  <a:lnTo>
                    <a:pt x="882377" y="62805"/>
                  </a:lnTo>
                  <a:lnTo>
                    <a:pt x="877623" y="58118"/>
                  </a:lnTo>
                  <a:lnTo>
                    <a:pt x="877623" y="31871"/>
                  </a:lnTo>
                  <a:close/>
                  <a:moveTo>
                    <a:pt x="849098" y="45932"/>
                  </a:moveTo>
                  <a:cubicBezTo>
                    <a:pt x="849098" y="40307"/>
                    <a:pt x="846246" y="36558"/>
                    <a:pt x="843393" y="33746"/>
                  </a:cubicBezTo>
                  <a:lnTo>
                    <a:pt x="831032" y="24372"/>
                  </a:lnTo>
                  <a:cubicBezTo>
                    <a:pt x="826278" y="21560"/>
                    <a:pt x="824376" y="16873"/>
                    <a:pt x="824376" y="14061"/>
                  </a:cubicBezTo>
                  <a:cubicBezTo>
                    <a:pt x="824376" y="7499"/>
                    <a:pt x="830081" y="5624"/>
                    <a:pt x="832934" y="5624"/>
                  </a:cubicBezTo>
                  <a:cubicBezTo>
                    <a:pt x="834836" y="5624"/>
                    <a:pt x="835786" y="6562"/>
                    <a:pt x="836737" y="6562"/>
                  </a:cubicBezTo>
                  <a:lnTo>
                    <a:pt x="842442" y="12186"/>
                  </a:lnTo>
                  <a:lnTo>
                    <a:pt x="848147" y="3750"/>
                  </a:lnTo>
                  <a:lnTo>
                    <a:pt x="835786" y="1875"/>
                  </a:lnTo>
                  <a:cubicBezTo>
                    <a:pt x="834836" y="1875"/>
                    <a:pt x="834836" y="1875"/>
                    <a:pt x="832934" y="1875"/>
                  </a:cubicBezTo>
                  <a:cubicBezTo>
                    <a:pt x="822475" y="1875"/>
                    <a:pt x="816770" y="11249"/>
                    <a:pt x="816770" y="16873"/>
                  </a:cubicBezTo>
                  <a:cubicBezTo>
                    <a:pt x="816770" y="21560"/>
                    <a:pt x="819622" y="27184"/>
                    <a:pt x="824376" y="30934"/>
                  </a:cubicBezTo>
                  <a:lnTo>
                    <a:pt x="836737" y="40307"/>
                  </a:lnTo>
                  <a:cubicBezTo>
                    <a:pt x="840541" y="43120"/>
                    <a:pt x="841491" y="45932"/>
                    <a:pt x="841491" y="49681"/>
                  </a:cubicBezTo>
                  <a:cubicBezTo>
                    <a:pt x="841491" y="55305"/>
                    <a:pt x="838639" y="60930"/>
                    <a:pt x="831032" y="60930"/>
                  </a:cubicBezTo>
                  <a:cubicBezTo>
                    <a:pt x="829130" y="60930"/>
                    <a:pt x="828180" y="60930"/>
                    <a:pt x="826278" y="59992"/>
                  </a:cubicBezTo>
                  <a:lnTo>
                    <a:pt x="820573" y="53431"/>
                  </a:lnTo>
                  <a:lnTo>
                    <a:pt x="814868" y="62805"/>
                  </a:lnTo>
                  <a:lnTo>
                    <a:pt x="827229" y="64679"/>
                  </a:lnTo>
                  <a:cubicBezTo>
                    <a:pt x="827229" y="64679"/>
                    <a:pt x="829130" y="64679"/>
                    <a:pt x="831032" y="64679"/>
                  </a:cubicBezTo>
                  <a:cubicBezTo>
                    <a:pt x="839590" y="63742"/>
                    <a:pt x="849098" y="58118"/>
                    <a:pt x="849098" y="45932"/>
                  </a:cubicBezTo>
                  <a:moveTo>
                    <a:pt x="778736" y="14998"/>
                  </a:moveTo>
                  <a:lnTo>
                    <a:pt x="787294" y="40307"/>
                  </a:lnTo>
                  <a:lnTo>
                    <a:pt x="770179" y="40307"/>
                  </a:lnTo>
                  <a:lnTo>
                    <a:pt x="778736" y="14998"/>
                  </a:lnTo>
                  <a:close/>
                  <a:moveTo>
                    <a:pt x="764474" y="58118"/>
                  </a:moveTo>
                  <a:lnTo>
                    <a:pt x="769228" y="44994"/>
                  </a:lnTo>
                  <a:lnTo>
                    <a:pt x="790146" y="44994"/>
                  </a:lnTo>
                  <a:lnTo>
                    <a:pt x="794900" y="58118"/>
                  </a:lnTo>
                  <a:lnTo>
                    <a:pt x="790146" y="62805"/>
                  </a:lnTo>
                  <a:lnTo>
                    <a:pt x="808212" y="62805"/>
                  </a:lnTo>
                  <a:lnTo>
                    <a:pt x="803458" y="58118"/>
                  </a:lnTo>
                  <a:lnTo>
                    <a:pt x="784441" y="1875"/>
                  </a:lnTo>
                  <a:lnTo>
                    <a:pt x="781589" y="1875"/>
                  </a:lnTo>
                  <a:lnTo>
                    <a:pt x="761621" y="58118"/>
                  </a:lnTo>
                  <a:lnTo>
                    <a:pt x="756867" y="62805"/>
                  </a:lnTo>
                  <a:lnTo>
                    <a:pt x="772080" y="62805"/>
                  </a:lnTo>
                  <a:lnTo>
                    <a:pt x="764474" y="58118"/>
                  </a:lnTo>
                  <a:close/>
                  <a:moveTo>
                    <a:pt x="697915" y="62805"/>
                  </a:moveTo>
                  <a:lnTo>
                    <a:pt x="712177" y="17810"/>
                  </a:lnTo>
                  <a:lnTo>
                    <a:pt x="726440" y="62805"/>
                  </a:lnTo>
                  <a:lnTo>
                    <a:pt x="729293" y="62805"/>
                  </a:lnTo>
                  <a:lnTo>
                    <a:pt x="747358" y="6562"/>
                  </a:lnTo>
                  <a:lnTo>
                    <a:pt x="752113" y="1875"/>
                  </a:lnTo>
                  <a:lnTo>
                    <a:pt x="736899" y="1875"/>
                  </a:lnTo>
                  <a:lnTo>
                    <a:pt x="741653" y="6562"/>
                  </a:lnTo>
                  <a:lnTo>
                    <a:pt x="728342" y="48744"/>
                  </a:lnTo>
                  <a:lnTo>
                    <a:pt x="715981" y="6562"/>
                  </a:lnTo>
                  <a:lnTo>
                    <a:pt x="720735" y="1875"/>
                  </a:lnTo>
                  <a:lnTo>
                    <a:pt x="703620" y="1875"/>
                  </a:lnTo>
                  <a:lnTo>
                    <a:pt x="708374" y="6562"/>
                  </a:lnTo>
                  <a:lnTo>
                    <a:pt x="709325" y="10311"/>
                  </a:lnTo>
                  <a:lnTo>
                    <a:pt x="696964" y="48744"/>
                  </a:lnTo>
                  <a:lnTo>
                    <a:pt x="684603" y="6562"/>
                  </a:lnTo>
                  <a:lnTo>
                    <a:pt x="689357" y="1875"/>
                  </a:lnTo>
                  <a:lnTo>
                    <a:pt x="671291" y="1875"/>
                  </a:lnTo>
                  <a:lnTo>
                    <a:pt x="676046" y="6562"/>
                  </a:lnTo>
                  <a:lnTo>
                    <a:pt x="693161" y="62805"/>
                  </a:lnTo>
                  <a:lnTo>
                    <a:pt x="697915" y="62805"/>
                  </a:lnTo>
                  <a:close/>
                  <a:moveTo>
                    <a:pt x="604733" y="26247"/>
                  </a:moveTo>
                  <a:lnTo>
                    <a:pt x="602831" y="28121"/>
                  </a:lnTo>
                  <a:lnTo>
                    <a:pt x="602831" y="29059"/>
                  </a:lnTo>
                  <a:lnTo>
                    <a:pt x="610438" y="29059"/>
                  </a:lnTo>
                  <a:cubicBezTo>
                    <a:pt x="609487" y="36558"/>
                    <a:pt x="608536" y="44057"/>
                    <a:pt x="606635" y="54368"/>
                  </a:cubicBezTo>
                  <a:cubicBezTo>
                    <a:pt x="604733" y="70304"/>
                    <a:pt x="601880" y="75928"/>
                    <a:pt x="600929" y="77803"/>
                  </a:cubicBezTo>
                  <a:cubicBezTo>
                    <a:pt x="599979" y="78740"/>
                    <a:pt x="599979" y="78740"/>
                    <a:pt x="599028" y="78740"/>
                  </a:cubicBezTo>
                  <a:cubicBezTo>
                    <a:pt x="598077" y="78740"/>
                    <a:pt x="596175" y="77803"/>
                    <a:pt x="595224" y="77803"/>
                  </a:cubicBezTo>
                  <a:cubicBezTo>
                    <a:pt x="594274" y="76865"/>
                    <a:pt x="593323" y="77803"/>
                    <a:pt x="592372" y="78740"/>
                  </a:cubicBezTo>
                  <a:cubicBezTo>
                    <a:pt x="591421" y="79677"/>
                    <a:pt x="590470" y="80615"/>
                    <a:pt x="590470" y="81552"/>
                  </a:cubicBezTo>
                  <a:cubicBezTo>
                    <a:pt x="590470" y="83427"/>
                    <a:pt x="592372" y="84364"/>
                    <a:pt x="594274" y="84364"/>
                  </a:cubicBezTo>
                  <a:cubicBezTo>
                    <a:pt x="596175" y="84364"/>
                    <a:pt x="599979" y="83427"/>
                    <a:pt x="603782" y="78740"/>
                  </a:cubicBezTo>
                  <a:cubicBezTo>
                    <a:pt x="606635" y="74990"/>
                    <a:pt x="610438" y="66554"/>
                    <a:pt x="614241" y="46869"/>
                  </a:cubicBezTo>
                  <a:cubicBezTo>
                    <a:pt x="615192" y="43120"/>
                    <a:pt x="615192" y="39370"/>
                    <a:pt x="617094" y="29996"/>
                  </a:cubicBezTo>
                  <a:lnTo>
                    <a:pt x="625651" y="29059"/>
                  </a:lnTo>
                  <a:lnTo>
                    <a:pt x="627553" y="27184"/>
                  </a:lnTo>
                  <a:lnTo>
                    <a:pt x="618045" y="27184"/>
                  </a:lnTo>
                  <a:cubicBezTo>
                    <a:pt x="620897" y="11249"/>
                    <a:pt x="622799" y="6562"/>
                    <a:pt x="626602" y="6562"/>
                  </a:cubicBezTo>
                  <a:cubicBezTo>
                    <a:pt x="629455" y="6562"/>
                    <a:pt x="631356" y="7499"/>
                    <a:pt x="633258" y="9374"/>
                  </a:cubicBezTo>
                  <a:cubicBezTo>
                    <a:pt x="634209" y="10311"/>
                    <a:pt x="635160" y="10311"/>
                    <a:pt x="636110" y="9374"/>
                  </a:cubicBezTo>
                  <a:cubicBezTo>
                    <a:pt x="637061" y="8436"/>
                    <a:pt x="638012" y="7499"/>
                    <a:pt x="638012" y="6562"/>
                  </a:cubicBezTo>
                  <a:cubicBezTo>
                    <a:pt x="638012" y="4687"/>
                    <a:pt x="636110" y="2812"/>
                    <a:pt x="632307" y="2812"/>
                  </a:cubicBezTo>
                  <a:cubicBezTo>
                    <a:pt x="627553" y="2812"/>
                    <a:pt x="621848" y="5624"/>
                    <a:pt x="618045" y="10311"/>
                  </a:cubicBezTo>
                  <a:cubicBezTo>
                    <a:pt x="614241" y="14061"/>
                    <a:pt x="612340" y="20622"/>
                    <a:pt x="611389" y="28121"/>
                  </a:cubicBezTo>
                  <a:lnTo>
                    <a:pt x="604733" y="28121"/>
                  </a:lnTo>
                  <a:close/>
                  <a:moveTo>
                    <a:pt x="565748" y="48744"/>
                  </a:moveTo>
                  <a:cubicBezTo>
                    <a:pt x="565748" y="35620"/>
                    <a:pt x="572404" y="29059"/>
                    <a:pt x="575257" y="28121"/>
                  </a:cubicBezTo>
                  <a:cubicBezTo>
                    <a:pt x="576208" y="28121"/>
                    <a:pt x="577158" y="27184"/>
                    <a:pt x="578109" y="27184"/>
                  </a:cubicBezTo>
                  <a:cubicBezTo>
                    <a:pt x="582864" y="27184"/>
                    <a:pt x="584765" y="30934"/>
                    <a:pt x="584765" y="37495"/>
                  </a:cubicBezTo>
                  <a:cubicBezTo>
                    <a:pt x="584765" y="48744"/>
                    <a:pt x="579060" y="59055"/>
                    <a:pt x="575257" y="59992"/>
                  </a:cubicBezTo>
                  <a:cubicBezTo>
                    <a:pt x="574306" y="59992"/>
                    <a:pt x="573355" y="60930"/>
                    <a:pt x="572404" y="60930"/>
                  </a:cubicBezTo>
                  <a:cubicBezTo>
                    <a:pt x="567650" y="60930"/>
                    <a:pt x="565748" y="55305"/>
                    <a:pt x="565748" y="48744"/>
                  </a:cubicBezTo>
                  <a:moveTo>
                    <a:pt x="580962" y="24372"/>
                  </a:moveTo>
                  <a:cubicBezTo>
                    <a:pt x="579060" y="24372"/>
                    <a:pt x="575257" y="25309"/>
                    <a:pt x="571453" y="27184"/>
                  </a:cubicBezTo>
                  <a:cubicBezTo>
                    <a:pt x="565748" y="30934"/>
                    <a:pt x="559093" y="38433"/>
                    <a:pt x="559093" y="50619"/>
                  </a:cubicBezTo>
                  <a:cubicBezTo>
                    <a:pt x="559093" y="56243"/>
                    <a:pt x="561945" y="63742"/>
                    <a:pt x="570503" y="63742"/>
                  </a:cubicBezTo>
                  <a:cubicBezTo>
                    <a:pt x="574306" y="63742"/>
                    <a:pt x="580011" y="60930"/>
                    <a:pt x="583814" y="58118"/>
                  </a:cubicBezTo>
                  <a:cubicBezTo>
                    <a:pt x="589519" y="52493"/>
                    <a:pt x="593323" y="44057"/>
                    <a:pt x="593323" y="36558"/>
                  </a:cubicBezTo>
                  <a:cubicBezTo>
                    <a:pt x="591421" y="29059"/>
                    <a:pt x="587618" y="24372"/>
                    <a:pt x="580962" y="24372"/>
                  </a:cubicBezTo>
                  <a:moveTo>
                    <a:pt x="478271" y="6562"/>
                  </a:moveTo>
                  <a:lnTo>
                    <a:pt x="494436" y="34683"/>
                  </a:lnTo>
                  <a:lnTo>
                    <a:pt x="494436" y="58118"/>
                  </a:lnTo>
                  <a:lnTo>
                    <a:pt x="489681" y="62805"/>
                  </a:lnTo>
                  <a:lnTo>
                    <a:pt x="506797" y="62805"/>
                  </a:lnTo>
                  <a:lnTo>
                    <a:pt x="502042" y="58118"/>
                  </a:lnTo>
                  <a:lnTo>
                    <a:pt x="502042" y="34683"/>
                  </a:lnTo>
                  <a:lnTo>
                    <a:pt x="518207" y="6562"/>
                  </a:lnTo>
                  <a:lnTo>
                    <a:pt x="522961" y="1875"/>
                  </a:lnTo>
                  <a:lnTo>
                    <a:pt x="507747" y="1875"/>
                  </a:lnTo>
                  <a:lnTo>
                    <a:pt x="512502" y="6562"/>
                  </a:lnTo>
                  <a:lnTo>
                    <a:pt x="499190" y="29996"/>
                  </a:lnTo>
                  <a:lnTo>
                    <a:pt x="486829" y="6562"/>
                  </a:lnTo>
                  <a:lnTo>
                    <a:pt x="491583" y="1875"/>
                  </a:lnTo>
                  <a:lnTo>
                    <a:pt x="473517" y="1875"/>
                  </a:lnTo>
                  <a:lnTo>
                    <a:pt x="478271" y="6562"/>
                  </a:lnTo>
                  <a:close/>
                  <a:moveTo>
                    <a:pt x="445943" y="58118"/>
                  </a:moveTo>
                  <a:lnTo>
                    <a:pt x="445943" y="5624"/>
                  </a:lnTo>
                  <a:lnTo>
                    <a:pt x="457353" y="5624"/>
                  </a:lnTo>
                  <a:lnTo>
                    <a:pt x="464009" y="12186"/>
                  </a:lnTo>
                  <a:lnTo>
                    <a:pt x="464009" y="937"/>
                  </a:lnTo>
                  <a:lnTo>
                    <a:pt x="420270" y="937"/>
                  </a:lnTo>
                  <a:lnTo>
                    <a:pt x="420270" y="12186"/>
                  </a:lnTo>
                  <a:lnTo>
                    <a:pt x="426926" y="5624"/>
                  </a:lnTo>
                  <a:lnTo>
                    <a:pt x="438336" y="5624"/>
                  </a:lnTo>
                  <a:lnTo>
                    <a:pt x="438336" y="58118"/>
                  </a:lnTo>
                  <a:lnTo>
                    <a:pt x="433582" y="62805"/>
                  </a:lnTo>
                  <a:lnTo>
                    <a:pt x="450697" y="62805"/>
                  </a:lnTo>
                  <a:lnTo>
                    <a:pt x="445943" y="58118"/>
                  </a:lnTo>
                  <a:close/>
                  <a:moveTo>
                    <a:pt x="388893" y="1875"/>
                  </a:moveTo>
                  <a:lnTo>
                    <a:pt x="393647" y="6562"/>
                  </a:lnTo>
                  <a:lnTo>
                    <a:pt x="393647" y="58118"/>
                  </a:lnTo>
                  <a:lnTo>
                    <a:pt x="388893" y="62805"/>
                  </a:lnTo>
                  <a:lnTo>
                    <a:pt x="406008" y="62805"/>
                  </a:lnTo>
                  <a:lnTo>
                    <a:pt x="401253" y="58118"/>
                  </a:lnTo>
                  <a:lnTo>
                    <a:pt x="401253" y="6562"/>
                  </a:lnTo>
                  <a:lnTo>
                    <a:pt x="406008" y="1875"/>
                  </a:lnTo>
                  <a:lnTo>
                    <a:pt x="388893" y="1875"/>
                  </a:lnTo>
                  <a:close/>
                  <a:moveTo>
                    <a:pt x="370827" y="45932"/>
                  </a:moveTo>
                  <a:cubicBezTo>
                    <a:pt x="370827" y="40307"/>
                    <a:pt x="367974" y="36558"/>
                    <a:pt x="365122" y="33746"/>
                  </a:cubicBezTo>
                  <a:lnTo>
                    <a:pt x="352761" y="24372"/>
                  </a:lnTo>
                  <a:cubicBezTo>
                    <a:pt x="348007" y="21560"/>
                    <a:pt x="346105" y="16873"/>
                    <a:pt x="346105" y="14061"/>
                  </a:cubicBezTo>
                  <a:cubicBezTo>
                    <a:pt x="346105" y="7499"/>
                    <a:pt x="351810" y="5624"/>
                    <a:pt x="354662" y="5624"/>
                  </a:cubicBezTo>
                  <a:cubicBezTo>
                    <a:pt x="356564" y="5624"/>
                    <a:pt x="357515" y="6562"/>
                    <a:pt x="358466" y="6562"/>
                  </a:cubicBezTo>
                  <a:lnTo>
                    <a:pt x="364171" y="12186"/>
                  </a:lnTo>
                  <a:lnTo>
                    <a:pt x="369876" y="3750"/>
                  </a:lnTo>
                  <a:lnTo>
                    <a:pt x="357515" y="1875"/>
                  </a:lnTo>
                  <a:cubicBezTo>
                    <a:pt x="356564" y="1875"/>
                    <a:pt x="356564" y="1875"/>
                    <a:pt x="354662" y="1875"/>
                  </a:cubicBezTo>
                  <a:cubicBezTo>
                    <a:pt x="344203" y="1875"/>
                    <a:pt x="338498" y="11249"/>
                    <a:pt x="338498" y="16873"/>
                  </a:cubicBezTo>
                  <a:cubicBezTo>
                    <a:pt x="338498" y="21560"/>
                    <a:pt x="341351" y="27184"/>
                    <a:pt x="346105" y="30934"/>
                  </a:cubicBezTo>
                  <a:lnTo>
                    <a:pt x="358466" y="40307"/>
                  </a:lnTo>
                  <a:cubicBezTo>
                    <a:pt x="362269" y="43120"/>
                    <a:pt x="363220" y="45932"/>
                    <a:pt x="363220" y="49681"/>
                  </a:cubicBezTo>
                  <a:cubicBezTo>
                    <a:pt x="363220" y="55305"/>
                    <a:pt x="360368" y="60930"/>
                    <a:pt x="352761" y="60930"/>
                  </a:cubicBezTo>
                  <a:cubicBezTo>
                    <a:pt x="350859" y="60930"/>
                    <a:pt x="349908" y="60930"/>
                    <a:pt x="348007" y="59992"/>
                  </a:cubicBezTo>
                  <a:lnTo>
                    <a:pt x="343252" y="51556"/>
                  </a:lnTo>
                  <a:lnTo>
                    <a:pt x="337547" y="60930"/>
                  </a:lnTo>
                  <a:lnTo>
                    <a:pt x="349908" y="62805"/>
                  </a:lnTo>
                  <a:cubicBezTo>
                    <a:pt x="349908" y="62805"/>
                    <a:pt x="351810" y="62805"/>
                    <a:pt x="353712" y="62805"/>
                  </a:cubicBezTo>
                  <a:cubicBezTo>
                    <a:pt x="361318" y="63742"/>
                    <a:pt x="370827" y="58118"/>
                    <a:pt x="370827" y="45932"/>
                  </a:cubicBezTo>
                  <a:moveTo>
                    <a:pt x="290956" y="6562"/>
                  </a:moveTo>
                  <a:lnTo>
                    <a:pt x="298563" y="6562"/>
                  </a:lnTo>
                  <a:cubicBezTo>
                    <a:pt x="305219" y="6562"/>
                    <a:pt x="310924" y="12186"/>
                    <a:pt x="310924" y="18748"/>
                  </a:cubicBezTo>
                  <a:cubicBezTo>
                    <a:pt x="310924" y="25309"/>
                    <a:pt x="305219" y="29996"/>
                    <a:pt x="298563" y="29996"/>
                  </a:cubicBezTo>
                  <a:lnTo>
                    <a:pt x="290956" y="29996"/>
                  </a:lnTo>
                  <a:lnTo>
                    <a:pt x="290956" y="6562"/>
                  </a:lnTo>
                  <a:close/>
                  <a:moveTo>
                    <a:pt x="290956" y="58118"/>
                  </a:moveTo>
                  <a:lnTo>
                    <a:pt x="290956" y="34683"/>
                  </a:lnTo>
                  <a:lnTo>
                    <a:pt x="300465" y="34683"/>
                  </a:lnTo>
                  <a:lnTo>
                    <a:pt x="315678" y="63742"/>
                  </a:lnTo>
                  <a:lnTo>
                    <a:pt x="326137" y="63742"/>
                  </a:lnTo>
                  <a:lnTo>
                    <a:pt x="321383" y="59055"/>
                  </a:lnTo>
                  <a:lnTo>
                    <a:pt x="307121" y="32808"/>
                  </a:lnTo>
                  <a:cubicBezTo>
                    <a:pt x="313776" y="30934"/>
                    <a:pt x="318531" y="24372"/>
                    <a:pt x="318531" y="18748"/>
                  </a:cubicBezTo>
                  <a:cubicBezTo>
                    <a:pt x="318531" y="8436"/>
                    <a:pt x="309022" y="1875"/>
                    <a:pt x="298563" y="1875"/>
                  </a:cubicBezTo>
                  <a:lnTo>
                    <a:pt x="279546" y="1875"/>
                  </a:lnTo>
                  <a:lnTo>
                    <a:pt x="284301" y="6562"/>
                  </a:lnTo>
                  <a:lnTo>
                    <a:pt x="284301" y="58118"/>
                  </a:lnTo>
                  <a:lnTo>
                    <a:pt x="279546" y="62805"/>
                  </a:lnTo>
                  <a:lnTo>
                    <a:pt x="296661" y="62805"/>
                  </a:lnTo>
                  <a:lnTo>
                    <a:pt x="290956" y="58118"/>
                  </a:lnTo>
                  <a:close/>
                  <a:moveTo>
                    <a:pt x="262431" y="62805"/>
                  </a:moveTo>
                  <a:lnTo>
                    <a:pt x="262431" y="51556"/>
                  </a:lnTo>
                  <a:lnTo>
                    <a:pt x="255775" y="58118"/>
                  </a:lnTo>
                  <a:lnTo>
                    <a:pt x="236759" y="58118"/>
                  </a:lnTo>
                  <a:lnTo>
                    <a:pt x="236759" y="32808"/>
                  </a:lnTo>
                  <a:lnTo>
                    <a:pt x="251021" y="32808"/>
                  </a:lnTo>
                  <a:lnTo>
                    <a:pt x="255775" y="37495"/>
                  </a:lnTo>
                  <a:lnTo>
                    <a:pt x="255775" y="23435"/>
                  </a:lnTo>
                  <a:lnTo>
                    <a:pt x="251021" y="28121"/>
                  </a:lnTo>
                  <a:lnTo>
                    <a:pt x="236759" y="28121"/>
                  </a:lnTo>
                  <a:lnTo>
                    <a:pt x="236759" y="6562"/>
                  </a:lnTo>
                  <a:lnTo>
                    <a:pt x="255775" y="6562"/>
                  </a:lnTo>
                  <a:lnTo>
                    <a:pt x="262431" y="13123"/>
                  </a:lnTo>
                  <a:lnTo>
                    <a:pt x="262431" y="1875"/>
                  </a:lnTo>
                  <a:lnTo>
                    <a:pt x="225349" y="1875"/>
                  </a:lnTo>
                  <a:lnTo>
                    <a:pt x="230103" y="6562"/>
                  </a:lnTo>
                  <a:lnTo>
                    <a:pt x="230103" y="58118"/>
                  </a:lnTo>
                  <a:lnTo>
                    <a:pt x="225349" y="62805"/>
                  </a:lnTo>
                  <a:lnTo>
                    <a:pt x="262431" y="62805"/>
                  </a:lnTo>
                  <a:close/>
                  <a:moveTo>
                    <a:pt x="181610" y="1875"/>
                  </a:moveTo>
                  <a:lnTo>
                    <a:pt x="163544" y="1875"/>
                  </a:lnTo>
                  <a:lnTo>
                    <a:pt x="168298" y="6562"/>
                  </a:lnTo>
                  <a:lnTo>
                    <a:pt x="185413" y="62805"/>
                  </a:lnTo>
                  <a:lnTo>
                    <a:pt x="190168" y="62805"/>
                  </a:lnTo>
                  <a:lnTo>
                    <a:pt x="208233" y="6562"/>
                  </a:lnTo>
                  <a:lnTo>
                    <a:pt x="212988" y="1875"/>
                  </a:lnTo>
                  <a:lnTo>
                    <a:pt x="197774" y="1875"/>
                  </a:lnTo>
                  <a:lnTo>
                    <a:pt x="202528" y="6562"/>
                  </a:lnTo>
                  <a:lnTo>
                    <a:pt x="190168" y="48744"/>
                  </a:lnTo>
                  <a:lnTo>
                    <a:pt x="177807" y="6562"/>
                  </a:lnTo>
                  <a:lnTo>
                    <a:pt x="181610" y="1875"/>
                  </a:lnTo>
                  <a:close/>
                  <a:moveTo>
                    <a:pt x="133117" y="1875"/>
                  </a:moveTo>
                  <a:lnTo>
                    <a:pt x="137871" y="6562"/>
                  </a:lnTo>
                  <a:lnTo>
                    <a:pt x="137871" y="58118"/>
                  </a:lnTo>
                  <a:lnTo>
                    <a:pt x="133117" y="62805"/>
                  </a:lnTo>
                  <a:lnTo>
                    <a:pt x="150232" y="62805"/>
                  </a:lnTo>
                  <a:lnTo>
                    <a:pt x="145478" y="58118"/>
                  </a:lnTo>
                  <a:lnTo>
                    <a:pt x="145478" y="6562"/>
                  </a:lnTo>
                  <a:lnTo>
                    <a:pt x="150232" y="1875"/>
                  </a:lnTo>
                  <a:lnTo>
                    <a:pt x="133117" y="1875"/>
                  </a:lnTo>
                  <a:close/>
                  <a:moveTo>
                    <a:pt x="75116" y="58118"/>
                  </a:moveTo>
                  <a:lnTo>
                    <a:pt x="75116" y="12186"/>
                  </a:lnTo>
                  <a:lnTo>
                    <a:pt x="108396" y="63742"/>
                  </a:lnTo>
                  <a:lnTo>
                    <a:pt x="110297" y="63742"/>
                  </a:lnTo>
                  <a:lnTo>
                    <a:pt x="110297" y="7499"/>
                  </a:lnTo>
                  <a:lnTo>
                    <a:pt x="116002" y="1875"/>
                  </a:lnTo>
                  <a:lnTo>
                    <a:pt x="99838" y="1875"/>
                  </a:lnTo>
                  <a:lnTo>
                    <a:pt x="105543" y="7499"/>
                  </a:lnTo>
                  <a:lnTo>
                    <a:pt x="105543" y="46869"/>
                  </a:lnTo>
                  <a:lnTo>
                    <a:pt x="77018" y="2812"/>
                  </a:lnTo>
                  <a:lnTo>
                    <a:pt x="63706" y="2812"/>
                  </a:lnTo>
                  <a:lnTo>
                    <a:pt x="69411" y="8436"/>
                  </a:lnTo>
                  <a:lnTo>
                    <a:pt x="69411" y="59055"/>
                  </a:lnTo>
                  <a:lnTo>
                    <a:pt x="63706" y="64679"/>
                  </a:lnTo>
                  <a:lnTo>
                    <a:pt x="79870" y="64679"/>
                  </a:lnTo>
                  <a:lnTo>
                    <a:pt x="75116" y="58118"/>
                  </a:lnTo>
                  <a:close/>
                  <a:moveTo>
                    <a:pt x="4754" y="46869"/>
                  </a:moveTo>
                  <a:cubicBezTo>
                    <a:pt x="4754" y="57180"/>
                    <a:pt x="13312" y="64679"/>
                    <a:pt x="23771" y="64679"/>
                  </a:cubicBezTo>
                  <a:cubicBezTo>
                    <a:pt x="34230" y="64679"/>
                    <a:pt x="43739" y="57180"/>
                    <a:pt x="43739" y="46869"/>
                  </a:cubicBezTo>
                  <a:lnTo>
                    <a:pt x="43739" y="7499"/>
                  </a:lnTo>
                  <a:lnTo>
                    <a:pt x="49444" y="1875"/>
                  </a:lnTo>
                  <a:lnTo>
                    <a:pt x="33279" y="1875"/>
                  </a:lnTo>
                  <a:lnTo>
                    <a:pt x="38984" y="7499"/>
                  </a:lnTo>
                  <a:lnTo>
                    <a:pt x="38984" y="46869"/>
                  </a:lnTo>
                  <a:cubicBezTo>
                    <a:pt x="38984" y="54368"/>
                    <a:pt x="33279" y="59992"/>
                    <a:pt x="25673" y="59992"/>
                  </a:cubicBezTo>
                  <a:cubicBezTo>
                    <a:pt x="18066" y="59992"/>
                    <a:pt x="12361" y="54368"/>
                    <a:pt x="12361" y="46869"/>
                  </a:cubicBezTo>
                  <a:lnTo>
                    <a:pt x="12361" y="7499"/>
                  </a:lnTo>
                  <a:lnTo>
                    <a:pt x="18066" y="1875"/>
                  </a:lnTo>
                  <a:lnTo>
                    <a:pt x="0" y="1875"/>
                  </a:lnTo>
                  <a:lnTo>
                    <a:pt x="5705" y="7499"/>
                  </a:lnTo>
                  <a:lnTo>
                    <a:pt x="5705" y="46869"/>
                  </a:lnTo>
                  <a:close/>
                </a:path>
              </a:pathLst>
            </a:custGeom>
            <a:solidFill>
              <a:srgbClr val="31006F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CF30AD-6751-A339-3CEF-456F86608FE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7136" y="365348"/>
            <a:ext cx="2154835" cy="99955"/>
            <a:chOff x="2999006" y="4977079"/>
            <a:chExt cx="1754418" cy="81381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9BF4FCC-9B29-FAA5-792A-1CA1E4B6DC6B}"/>
                </a:ext>
              </a:extLst>
            </p:cNvPr>
            <p:cNvSpPr/>
            <p:nvPr/>
          </p:nvSpPr>
          <p:spPr>
            <a:xfrm>
              <a:off x="2999006" y="4978908"/>
              <a:ext cx="64661" cy="77724"/>
            </a:xfrm>
            <a:custGeom>
              <a:avLst/>
              <a:gdLst>
                <a:gd name="connsiteX0" fmla="*/ 64662 w 64661"/>
                <a:gd name="connsiteY0" fmla="*/ 38405 h 77724"/>
                <a:gd name="connsiteX1" fmla="*/ 53251 w 64661"/>
                <a:gd name="connsiteY1" fmla="*/ 67666 h 77724"/>
                <a:gd name="connsiteX2" fmla="*/ 21871 w 64661"/>
                <a:gd name="connsiteY2" fmla="*/ 77724 h 77724"/>
                <a:gd name="connsiteX3" fmla="*/ 0 w 64661"/>
                <a:gd name="connsiteY3" fmla="*/ 77724 h 77724"/>
                <a:gd name="connsiteX4" fmla="*/ 0 w 64661"/>
                <a:gd name="connsiteY4" fmla="*/ 0 h 77724"/>
                <a:gd name="connsiteX5" fmla="*/ 24724 w 64661"/>
                <a:gd name="connsiteY5" fmla="*/ 0 h 77724"/>
                <a:gd name="connsiteX6" fmla="*/ 54202 w 64661"/>
                <a:gd name="connsiteY6" fmla="*/ 10058 h 77724"/>
                <a:gd name="connsiteX7" fmla="*/ 64662 w 64661"/>
                <a:gd name="connsiteY7" fmla="*/ 38405 h 77724"/>
                <a:gd name="connsiteX8" fmla="*/ 55152 w 64661"/>
                <a:gd name="connsiteY8" fmla="*/ 38405 h 77724"/>
                <a:gd name="connsiteX9" fmla="*/ 47545 w 64661"/>
                <a:gd name="connsiteY9" fmla="*/ 15545 h 77724"/>
                <a:gd name="connsiteX10" fmla="*/ 22822 w 64661"/>
                <a:gd name="connsiteY10" fmla="*/ 7315 h 77724"/>
                <a:gd name="connsiteX11" fmla="*/ 9509 w 64661"/>
                <a:gd name="connsiteY11" fmla="*/ 7315 h 77724"/>
                <a:gd name="connsiteX12" fmla="*/ 9509 w 64661"/>
                <a:gd name="connsiteY12" fmla="*/ 69494 h 77724"/>
                <a:gd name="connsiteX13" fmla="*/ 20920 w 64661"/>
                <a:gd name="connsiteY13" fmla="*/ 69494 h 77724"/>
                <a:gd name="connsiteX14" fmla="*/ 46594 w 64661"/>
                <a:gd name="connsiteY14" fmla="*/ 61265 h 77724"/>
                <a:gd name="connsiteX15" fmla="*/ 55152 w 64661"/>
                <a:gd name="connsiteY15" fmla="*/ 38405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4661" h="77724">
                  <a:moveTo>
                    <a:pt x="64662" y="38405"/>
                  </a:moveTo>
                  <a:cubicBezTo>
                    <a:pt x="64662" y="51206"/>
                    <a:pt x="60858" y="61265"/>
                    <a:pt x="53251" y="67666"/>
                  </a:cubicBezTo>
                  <a:cubicBezTo>
                    <a:pt x="45643" y="74066"/>
                    <a:pt x="35183" y="77724"/>
                    <a:pt x="21871" y="77724"/>
                  </a:cubicBezTo>
                  <a:lnTo>
                    <a:pt x="0" y="77724"/>
                  </a:lnTo>
                  <a:lnTo>
                    <a:pt x="0" y="0"/>
                  </a:lnTo>
                  <a:lnTo>
                    <a:pt x="24724" y="0"/>
                  </a:lnTo>
                  <a:cubicBezTo>
                    <a:pt x="37085" y="0"/>
                    <a:pt x="47545" y="3658"/>
                    <a:pt x="54202" y="10058"/>
                  </a:cubicBezTo>
                  <a:cubicBezTo>
                    <a:pt x="60858" y="16459"/>
                    <a:pt x="64662" y="26518"/>
                    <a:pt x="64662" y="38405"/>
                  </a:cubicBezTo>
                  <a:close/>
                  <a:moveTo>
                    <a:pt x="55152" y="38405"/>
                  </a:moveTo>
                  <a:cubicBezTo>
                    <a:pt x="55152" y="28346"/>
                    <a:pt x="52300" y="20117"/>
                    <a:pt x="47545" y="15545"/>
                  </a:cubicBezTo>
                  <a:cubicBezTo>
                    <a:pt x="42791" y="10973"/>
                    <a:pt x="33282" y="7315"/>
                    <a:pt x="22822" y="7315"/>
                  </a:cubicBezTo>
                  <a:lnTo>
                    <a:pt x="9509" y="7315"/>
                  </a:lnTo>
                  <a:lnTo>
                    <a:pt x="9509" y="69494"/>
                  </a:lnTo>
                  <a:lnTo>
                    <a:pt x="20920" y="69494"/>
                  </a:lnTo>
                  <a:cubicBezTo>
                    <a:pt x="32331" y="69494"/>
                    <a:pt x="40889" y="66751"/>
                    <a:pt x="46594" y="61265"/>
                  </a:cubicBezTo>
                  <a:cubicBezTo>
                    <a:pt x="52300" y="55778"/>
                    <a:pt x="55152" y="49378"/>
                    <a:pt x="55152" y="38405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36DFD97-36B9-ADEB-D380-10B9F66A32DE}"/>
                </a:ext>
              </a:extLst>
            </p:cNvPr>
            <p:cNvSpPr/>
            <p:nvPr/>
          </p:nvSpPr>
          <p:spPr>
            <a:xfrm>
              <a:off x="3079832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E036949-8B7B-8850-4CBC-D37B6CDDC143}"/>
                </a:ext>
              </a:extLst>
            </p:cNvPr>
            <p:cNvSpPr/>
            <p:nvPr/>
          </p:nvSpPr>
          <p:spPr>
            <a:xfrm>
              <a:off x="3141641" y="4978908"/>
              <a:ext cx="51348" cy="78638"/>
            </a:xfrm>
            <a:custGeom>
              <a:avLst/>
              <a:gdLst>
                <a:gd name="connsiteX0" fmla="*/ 51349 w 51348"/>
                <a:gd name="connsiteY0" fmla="*/ 22860 h 78638"/>
                <a:gd name="connsiteX1" fmla="*/ 42791 w 51348"/>
                <a:gd name="connsiteY1" fmla="*/ 41148 h 78638"/>
                <a:gd name="connsiteX2" fmla="*/ 19018 w 51348"/>
                <a:gd name="connsiteY2" fmla="*/ 47549 h 78638"/>
                <a:gd name="connsiteX3" fmla="*/ 9509 w 51348"/>
                <a:gd name="connsiteY3" fmla="*/ 47549 h 78638"/>
                <a:gd name="connsiteX4" fmla="*/ 9509 w 51348"/>
                <a:gd name="connsiteY4" fmla="*/ 78638 h 78638"/>
                <a:gd name="connsiteX5" fmla="*/ 0 w 51348"/>
                <a:gd name="connsiteY5" fmla="*/ 78638 h 78638"/>
                <a:gd name="connsiteX6" fmla="*/ 0 w 51348"/>
                <a:gd name="connsiteY6" fmla="*/ 0 h 78638"/>
                <a:gd name="connsiteX7" fmla="*/ 20920 w 51348"/>
                <a:gd name="connsiteY7" fmla="*/ 0 h 78638"/>
                <a:gd name="connsiteX8" fmla="*/ 51349 w 51348"/>
                <a:gd name="connsiteY8" fmla="*/ 22860 h 78638"/>
                <a:gd name="connsiteX9" fmla="*/ 8558 w 51348"/>
                <a:gd name="connsiteY9" fmla="*/ 39319 h 78638"/>
                <a:gd name="connsiteX10" fmla="*/ 17116 w 51348"/>
                <a:gd name="connsiteY10" fmla="*/ 39319 h 78638"/>
                <a:gd name="connsiteX11" fmla="*/ 35183 w 51348"/>
                <a:gd name="connsiteY11" fmla="*/ 35662 h 78638"/>
                <a:gd name="connsiteX12" fmla="*/ 40889 w 51348"/>
                <a:gd name="connsiteY12" fmla="*/ 22860 h 78638"/>
                <a:gd name="connsiteX13" fmla="*/ 35183 w 51348"/>
                <a:gd name="connsiteY13" fmla="*/ 10973 h 78638"/>
                <a:gd name="connsiteX14" fmla="*/ 19018 w 51348"/>
                <a:gd name="connsiteY14" fmla="*/ 7315 h 78638"/>
                <a:gd name="connsiteX15" fmla="*/ 8558 w 51348"/>
                <a:gd name="connsiteY15" fmla="*/ 7315 h 78638"/>
                <a:gd name="connsiteX16" fmla="*/ 8558 w 51348"/>
                <a:gd name="connsiteY16" fmla="*/ 39319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1348" h="78638">
                  <a:moveTo>
                    <a:pt x="51349" y="22860"/>
                  </a:moveTo>
                  <a:cubicBezTo>
                    <a:pt x="51349" y="31090"/>
                    <a:pt x="48496" y="36576"/>
                    <a:pt x="42791" y="41148"/>
                  </a:cubicBezTo>
                  <a:cubicBezTo>
                    <a:pt x="37085" y="45720"/>
                    <a:pt x="29478" y="47549"/>
                    <a:pt x="19018" y="47549"/>
                  </a:cubicBezTo>
                  <a:lnTo>
                    <a:pt x="9509" y="47549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0920" y="0"/>
                  </a:lnTo>
                  <a:cubicBezTo>
                    <a:pt x="40889" y="0"/>
                    <a:pt x="51349" y="7315"/>
                    <a:pt x="51349" y="22860"/>
                  </a:cubicBezTo>
                  <a:close/>
                  <a:moveTo>
                    <a:pt x="8558" y="39319"/>
                  </a:moveTo>
                  <a:lnTo>
                    <a:pt x="17116" y="39319"/>
                  </a:lnTo>
                  <a:cubicBezTo>
                    <a:pt x="25674" y="39319"/>
                    <a:pt x="31380" y="38405"/>
                    <a:pt x="35183" y="35662"/>
                  </a:cubicBezTo>
                  <a:cubicBezTo>
                    <a:pt x="38987" y="32918"/>
                    <a:pt x="40889" y="29261"/>
                    <a:pt x="40889" y="22860"/>
                  </a:cubicBezTo>
                  <a:cubicBezTo>
                    <a:pt x="40889" y="17374"/>
                    <a:pt x="38987" y="13716"/>
                    <a:pt x="35183" y="10973"/>
                  </a:cubicBezTo>
                  <a:cubicBezTo>
                    <a:pt x="32331" y="9144"/>
                    <a:pt x="26625" y="7315"/>
                    <a:pt x="19018" y="7315"/>
                  </a:cubicBezTo>
                  <a:lnTo>
                    <a:pt x="8558" y="7315"/>
                  </a:lnTo>
                  <a:lnTo>
                    <a:pt x="8558" y="39319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FF3623-DD9D-A9C0-80E6-5A4988830591}"/>
                </a:ext>
              </a:extLst>
            </p:cNvPr>
            <p:cNvSpPr/>
            <p:nvPr/>
          </p:nvSpPr>
          <p:spPr>
            <a:xfrm>
              <a:off x="3196794" y="4978908"/>
              <a:ext cx="71317" cy="78638"/>
            </a:xfrm>
            <a:custGeom>
              <a:avLst/>
              <a:gdLst>
                <a:gd name="connsiteX0" fmla="*/ 61809 w 71317"/>
                <a:gd name="connsiteY0" fmla="*/ 78638 h 78638"/>
                <a:gd name="connsiteX1" fmla="*/ 51349 w 71317"/>
                <a:gd name="connsiteY1" fmla="*/ 53950 h 78638"/>
                <a:gd name="connsiteX2" fmla="*/ 19018 w 71317"/>
                <a:gd name="connsiteY2" fmla="*/ 53950 h 78638"/>
                <a:gd name="connsiteX3" fmla="*/ 9509 w 71317"/>
                <a:gd name="connsiteY3" fmla="*/ 78638 h 78638"/>
                <a:gd name="connsiteX4" fmla="*/ 0 w 71317"/>
                <a:gd name="connsiteY4" fmla="*/ 78638 h 78638"/>
                <a:gd name="connsiteX5" fmla="*/ 31380 w 71317"/>
                <a:gd name="connsiteY5" fmla="*/ 0 h 78638"/>
                <a:gd name="connsiteX6" fmla="*/ 38987 w 71317"/>
                <a:gd name="connsiteY6" fmla="*/ 0 h 78638"/>
                <a:gd name="connsiteX7" fmla="*/ 71318 w 71317"/>
                <a:gd name="connsiteY7" fmla="*/ 78638 h 78638"/>
                <a:gd name="connsiteX8" fmla="*/ 61809 w 71317"/>
                <a:gd name="connsiteY8" fmla="*/ 78638 h 78638"/>
                <a:gd name="connsiteX9" fmla="*/ 48496 w 71317"/>
                <a:gd name="connsiteY9" fmla="*/ 44806 h 78638"/>
                <a:gd name="connsiteX10" fmla="*/ 38987 w 71317"/>
                <a:gd name="connsiteY10" fmla="*/ 20117 h 78638"/>
                <a:gd name="connsiteX11" fmla="*/ 35183 w 71317"/>
                <a:gd name="connsiteY11" fmla="*/ 9144 h 78638"/>
                <a:gd name="connsiteX12" fmla="*/ 31380 w 71317"/>
                <a:gd name="connsiteY12" fmla="*/ 20117 h 78638"/>
                <a:gd name="connsiteX13" fmla="*/ 21871 w 71317"/>
                <a:gd name="connsiteY13" fmla="*/ 44806 h 78638"/>
                <a:gd name="connsiteX14" fmla="*/ 48496 w 71317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317" h="78638">
                  <a:moveTo>
                    <a:pt x="61809" y="78638"/>
                  </a:moveTo>
                  <a:lnTo>
                    <a:pt x="51349" y="53950"/>
                  </a:lnTo>
                  <a:lnTo>
                    <a:pt x="19018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1380" y="0"/>
                  </a:lnTo>
                  <a:lnTo>
                    <a:pt x="38987" y="0"/>
                  </a:lnTo>
                  <a:lnTo>
                    <a:pt x="71318" y="78638"/>
                  </a:lnTo>
                  <a:lnTo>
                    <a:pt x="61809" y="78638"/>
                  </a:lnTo>
                  <a:close/>
                  <a:moveTo>
                    <a:pt x="48496" y="44806"/>
                  </a:moveTo>
                  <a:lnTo>
                    <a:pt x="38987" y="20117"/>
                  </a:lnTo>
                  <a:cubicBezTo>
                    <a:pt x="38036" y="17374"/>
                    <a:pt x="37085" y="13716"/>
                    <a:pt x="35183" y="9144"/>
                  </a:cubicBezTo>
                  <a:cubicBezTo>
                    <a:pt x="34233" y="12802"/>
                    <a:pt x="33282" y="16459"/>
                    <a:pt x="31380" y="20117"/>
                  </a:cubicBezTo>
                  <a:lnTo>
                    <a:pt x="21871" y="44806"/>
                  </a:lnTo>
                  <a:lnTo>
                    <a:pt x="48496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5174037B-5939-0ED1-EFC3-191F65D24F11}"/>
                </a:ext>
              </a:extLst>
            </p:cNvPr>
            <p:cNvSpPr/>
            <p:nvPr/>
          </p:nvSpPr>
          <p:spPr>
            <a:xfrm>
              <a:off x="3277621" y="4978908"/>
              <a:ext cx="57054" cy="78638"/>
            </a:xfrm>
            <a:custGeom>
              <a:avLst/>
              <a:gdLst>
                <a:gd name="connsiteX0" fmla="*/ 9509 w 57054"/>
                <a:gd name="connsiteY0" fmla="*/ 45720 h 78638"/>
                <a:gd name="connsiteX1" fmla="*/ 9509 w 57054"/>
                <a:gd name="connsiteY1" fmla="*/ 78638 h 78638"/>
                <a:gd name="connsiteX2" fmla="*/ 0 w 57054"/>
                <a:gd name="connsiteY2" fmla="*/ 78638 h 78638"/>
                <a:gd name="connsiteX3" fmla="*/ 0 w 57054"/>
                <a:gd name="connsiteY3" fmla="*/ 0 h 78638"/>
                <a:gd name="connsiteX4" fmla="*/ 21871 w 57054"/>
                <a:gd name="connsiteY4" fmla="*/ 0 h 78638"/>
                <a:gd name="connsiteX5" fmla="*/ 43742 w 57054"/>
                <a:gd name="connsiteY5" fmla="*/ 5486 h 78638"/>
                <a:gd name="connsiteX6" fmla="*/ 51349 w 57054"/>
                <a:gd name="connsiteY6" fmla="*/ 21946 h 78638"/>
                <a:gd name="connsiteX7" fmla="*/ 35183 w 57054"/>
                <a:gd name="connsiteY7" fmla="*/ 42977 h 78638"/>
                <a:gd name="connsiteX8" fmla="*/ 57054 w 57054"/>
                <a:gd name="connsiteY8" fmla="*/ 77724 h 78638"/>
                <a:gd name="connsiteX9" fmla="*/ 45643 w 57054"/>
                <a:gd name="connsiteY9" fmla="*/ 77724 h 78638"/>
                <a:gd name="connsiteX10" fmla="*/ 26625 w 57054"/>
                <a:gd name="connsiteY10" fmla="*/ 45720 h 78638"/>
                <a:gd name="connsiteX11" fmla="*/ 9509 w 57054"/>
                <a:gd name="connsiteY11" fmla="*/ 45720 h 78638"/>
                <a:gd name="connsiteX12" fmla="*/ 9509 w 57054"/>
                <a:gd name="connsiteY12" fmla="*/ 37490 h 78638"/>
                <a:gd name="connsiteX13" fmla="*/ 22822 w 57054"/>
                <a:gd name="connsiteY13" fmla="*/ 37490 h 78638"/>
                <a:gd name="connsiteX14" fmla="*/ 37085 w 57054"/>
                <a:gd name="connsiteY14" fmla="*/ 33833 h 78638"/>
                <a:gd name="connsiteX15" fmla="*/ 41840 w 57054"/>
                <a:gd name="connsiteY15" fmla="*/ 21946 h 78638"/>
                <a:gd name="connsiteX16" fmla="*/ 37085 w 57054"/>
                <a:gd name="connsiteY16" fmla="*/ 10973 h 78638"/>
                <a:gd name="connsiteX17" fmla="*/ 21871 w 57054"/>
                <a:gd name="connsiteY17" fmla="*/ 8230 h 78638"/>
                <a:gd name="connsiteX18" fmla="*/ 9509 w 57054"/>
                <a:gd name="connsiteY18" fmla="*/ 8230 h 78638"/>
                <a:gd name="connsiteX19" fmla="*/ 9509 w 57054"/>
                <a:gd name="connsiteY19" fmla="*/ 37490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7054" h="78638">
                  <a:moveTo>
                    <a:pt x="9509" y="45720"/>
                  </a:move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1871" y="0"/>
                  </a:lnTo>
                  <a:cubicBezTo>
                    <a:pt x="32331" y="0"/>
                    <a:pt x="38987" y="1829"/>
                    <a:pt x="43742" y="5486"/>
                  </a:cubicBezTo>
                  <a:cubicBezTo>
                    <a:pt x="48496" y="9144"/>
                    <a:pt x="51349" y="14630"/>
                    <a:pt x="51349" y="21946"/>
                  </a:cubicBezTo>
                  <a:cubicBezTo>
                    <a:pt x="51349" y="32004"/>
                    <a:pt x="45643" y="39319"/>
                    <a:pt x="35183" y="42977"/>
                  </a:cubicBezTo>
                  <a:lnTo>
                    <a:pt x="57054" y="77724"/>
                  </a:lnTo>
                  <a:lnTo>
                    <a:pt x="45643" y="77724"/>
                  </a:lnTo>
                  <a:lnTo>
                    <a:pt x="26625" y="45720"/>
                  </a:lnTo>
                  <a:lnTo>
                    <a:pt x="9509" y="45720"/>
                  </a:lnTo>
                  <a:close/>
                  <a:moveTo>
                    <a:pt x="9509" y="37490"/>
                  </a:moveTo>
                  <a:lnTo>
                    <a:pt x="22822" y="37490"/>
                  </a:lnTo>
                  <a:cubicBezTo>
                    <a:pt x="29478" y="37490"/>
                    <a:pt x="34233" y="36576"/>
                    <a:pt x="37085" y="33833"/>
                  </a:cubicBezTo>
                  <a:cubicBezTo>
                    <a:pt x="39938" y="31090"/>
                    <a:pt x="41840" y="27432"/>
                    <a:pt x="41840" y="21946"/>
                  </a:cubicBezTo>
                  <a:cubicBezTo>
                    <a:pt x="41840" y="16459"/>
                    <a:pt x="39938" y="12802"/>
                    <a:pt x="37085" y="10973"/>
                  </a:cubicBezTo>
                  <a:cubicBezTo>
                    <a:pt x="33282" y="9144"/>
                    <a:pt x="28527" y="8230"/>
                    <a:pt x="21871" y="8230"/>
                  </a:cubicBezTo>
                  <a:lnTo>
                    <a:pt x="9509" y="8230"/>
                  </a:lnTo>
                  <a:lnTo>
                    <a:pt x="9509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C87EBE5-3E47-4777-E439-DF0EB3AA8E13}"/>
                </a:ext>
              </a:extLst>
            </p:cNvPr>
            <p:cNvSpPr/>
            <p:nvPr/>
          </p:nvSpPr>
          <p:spPr>
            <a:xfrm>
              <a:off x="3335626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057284-5D39-A09B-E929-5CC49E756900}"/>
                </a:ext>
              </a:extLst>
            </p:cNvPr>
            <p:cNvSpPr/>
            <p:nvPr/>
          </p:nvSpPr>
          <p:spPr>
            <a:xfrm>
              <a:off x="3406944" y="4978908"/>
              <a:ext cx="79875" cy="78638"/>
            </a:xfrm>
            <a:custGeom>
              <a:avLst/>
              <a:gdLst>
                <a:gd name="connsiteX0" fmla="*/ 35183 w 79875"/>
                <a:gd name="connsiteY0" fmla="*/ 78638 h 78638"/>
                <a:gd name="connsiteX1" fmla="*/ 7607 w 79875"/>
                <a:gd name="connsiteY1" fmla="*/ 9144 h 78638"/>
                <a:gd name="connsiteX2" fmla="*/ 7607 w 79875"/>
                <a:gd name="connsiteY2" fmla="*/ 9144 h 78638"/>
                <a:gd name="connsiteX3" fmla="*/ 8558 w 79875"/>
                <a:gd name="connsiteY3" fmla="*/ 28346 h 78638"/>
                <a:gd name="connsiteX4" fmla="*/ 8558 w 79875"/>
                <a:gd name="connsiteY4" fmla="*/ 77724 h 78638"/>
                <a:gd name="connsiteX5" fmla="*/ 0 w 79875"/>
                <a:gd name="connsiteY5" fmla="*/ 77724 h 78638"/>
                <a:gd name="connsiteX6" fmla="*/ 0 w 79875"/>
                <a:gd name="connsiteY6" fmla="*/ 0 h 78638"/>
                <a:gd name="connsiteX7" fmla="*/ 14264 w 79875"/>
                <a:gd name="connsiteY7" fmla="*/ 0 h 78638"/>
                <a:gd name="connsiteX8" fmla="*/ 39938 w 79875"/>
                <a:gd name="connsiteY8" fmla="*/ 64922 h 78638"/>
                <a:gd name="connsiteX9" fmla="*/ 39938 w 79875"/>
                <a:gd name="connsiteY9" fmla="*/ 64922 h 78638"/>
                <a:gd name="connsiteX10" fmla="*/ 65612 w 79875"/>
                <a:gd name="connsiteY10" fmla="*/ 0 h 78638"/>
                <a:gd name="connsiteX11" fmla="*/ 79876 w 79875"/>
                <a:gd name="connsiteY11" fmla="*/ 0 h 78638"/>
                <a:gd name="connsiteX12" fmla="*/ 79876 w 79875"/>
                <a:gd name="connsiteY12" fmla="*/ 78638 h 78638"/>
                <a:gd name="connsiteX13" fmla="*/ 70367 w 79875"/>
                <a:gd name="connsiteY13" fmla="*/ 78638 h 78638"/>
                <a:gd name="connsiteX14" fmla="*/ 70367 w 79875"/>
                <a:gd name="connsiteY14" fmla="*/ 27432 h 78638"/>
                <a:gd name="connsiteX15" fmla="*/ 71318 w 79875"/>
                <a:gd name="connsiteY15" fmla="*/ 8230 h 78638"/>
                <a:gd name="connsiteX16" fmla="*/ 71318 w 79875"/>
                <a:gd name="connsiteY16" fmla="*/ 8230 h 78638"/>
                <a:gd name="connsiteX17" fmla="*/ 43742 w 79875"/>
                <a:gd name="connsiteY17" fmla="*/ 77724 h 78638"/>
                <a:gd name="connsiteX18" fmla="*/ 35183 w 79875"/>
                <a:gd name="connsiteY18" fmla="*/ 7772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9875" h="78638">
                  <a:moveTo>
                    <a:pt x="35183" y="78638"/>
                  </a:moveTo>
                  <a:lnTo>
                    <a:pt x="7607" y="9144"/>
                  </a:lnTo>
                  <a:lnTo>
                    <a:pt x="7607" y="9144"/>
                  </a:lnTo>
                  <a:cubicBezTo>
                    <a:pt x="8558" y="14630"/>
                    <a:pt x="8558" y="21031"/>
                    <a:pt x="8558" y="28346"/>
                  </a:cubicBezTo>
                  <a:lnTo>
                    <a:pt x="8558" y="77724"/>
                  </a:lnTo>
                  <a:lnTo>
                    <a:pt x="0" y="77724"/>
                  </a:lnTo>
                  <a:lnTo>
                    <a:pt x="0" y="0"/>
                  </a:lnTo>
                  <a:lnTo>
                    <a:pt x="14264" y="0"/>
                  </a:lnTo>
                  <a:lnTo>
                    <a:pt x="39938" y="64922"/>
                  </a:lnTo>
                  <a:lnTo>
                    <a:pt x="39938" y="64922"/>
                  </a:lnTo>
                  <a:lnTo>
                    <a:pt x="65612" y="0"/>
                  </a:lnTo>
                  <a:lnTo>
                    <a:pt x="79876" y="0"/>
                  </a:lnTo>
                  <a:lnTo>
                    <a:pt x="79876" y="78638"/>
                  </a:lnTo>
                  <a:lnTo>
                    <a:pt x="70367" y="78638"/>
                  </a:lnTo>
                  <a:lnTo>
                    <a:pt x="70367" y="27432"/>
                  </a:lnTo>
                  <a:cubicBezTo>
                    <a:pt x="70367" y="21946"/>
                    <a:pt x="70367" y="15545"/>
                    <a:pt x="71318" y="8230"/>
                  </a:cubicBezTo>
                  <a:lnTo>
                    <a:pt x="71318" y="8230"/>
                  </a:lnTo>
                  <a:lnTo>
                    <a:pt x="43742" y="77724"/>
                  </a:lnTo>
                  <a:lnTo>
                    <a:pt x="35183" y="7772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9F9B0B-ED2C-E83C-02F6-E7E9507CE249}"/>
                </a:ext>
              </a:extLst>
            </p:cNvPr>
            <p:cNvSpPr/>
            <p:nvPr/>
          </p:nvSpPr>
          <p:spPr>
            <a:xfrm>
              <a:off x="350678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572EC95-CFCE-931A-958F-90E0A19D2094}"/>
                </a:ext>
              </a:extLst>
            </p:cNvPr>
            <p:cNvSpPr/>
            <p:nvPr/>
          </p:nvSpPr>
          <p:spPr>
            <a:xfrm>
              <a:off x="3568597" y="4978908"/>
              <a:ext cx="63710" cy="78638"/>
            </a:xfrm>
            <a:custGeom>
              <a:avLst/>
              <a:gdLst>
                <a:gd name="connsiteX0" fmla="*/ 63711 w 63710"/>
                <a:gd name="connsiteY0" fmla="*/ 78638 h 78638"/>
                <a:gd name="connsiteX1" fmla="*/ 53251 w 63710"/>
                <a:gd name="connsiteY1" fmla="*/ 78638 h 78638"/>
                <a:gd name="connsiteX2" fmla="*/ 8558 w 63710"/>
                <a:gd name="connsiteY2" fmla="*/ 12802 h 78638"/>
                <a:gd name="connsiteX3" fmla="*/ 8558 w 63710"/>
                <a:gd name="connsiteY3" fmla="*/ 12802 h 78638"/>
                <a:gd name="connsiteX4" fmla="*/ 8558 w 63710"/>
                <a:gd name="connsiteY4" fmla="*/ 33833 h 78638"/>
                <a:gd name="connsiteX5" fmla="*/ 8558 w 63710"/>
                <a:gd name="connsiteY5" fmla="*/ 78638 h 78638"/>
                <a:gd name="connsiteX6" fmla="*/ 0 w 63710"/>
                <a:gd name="connsiteY6" fmla="*/ 78638 h 78638"/>
                <a:gd name="connsiteX7" fmla="*/ 0 w 63710"/>
                <a:gd name="connsiteY7" fmla="*/ 0 h 78638"/>
                <a:gd name="connsiteX8" fmla="*/ 10460 w 63710"/>
                <a:gd name="connsiteY8" fmla="*/ 0 h 78638"/>
                <a:gd name="connsiteX9" fmla="*/ 55152 w 63710"/>
                <a:gd name="connsiteY9" fmla="*/ 65837 h 78638"/>
                <a:gd name="connsiteX10" fmla="*/ 55152 w 63710"/>
                <a:gd name="connsiteY10" fmla="*/ 65837 h 78638"/>
                <a:gd name="connsiteX11" fmla="*/ 54202 w 63710"/>
                <a:gd name="connsiteY11" fmla="*/ 56693 h 78638"/>
                <a:gd name="connsiteX12" fmla="*/ 54202 w 63710"/>
                <a:gd name="connsiteY12" fmla="*/ 45720 h 78638"/>
                <a:gd name="connsiteX13" fmla="*/ 54202 w 63710"/>
                <a:gd name="connsiteY13" fmla="*/ 0 h 78638"/>
                <a:gd name="connsiteX14" fmla="*/ 62760 w 63710"/>
                <a:gd name="connsiteY14" fmla="*/ 0 h 78638"/>
                <a:gd name="connsiteX15" fmla="*/ 62760 w 63710"/>
                <a:gd name="connsiteY15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710" h="78638">
                  <a:moveTo>
                    <a:pt x="63711" y="78638"/>
                  </a:moveTo>
                  <a:lnTo>
                    <a:pt x="53251" y="78638"/>
                  </a:lnTo>
                  <a:lnTo>
                    <a:pt x="8558" y="12802"/>
                  </a:lnTo>
                  <a:lnTo>
                    <a:pt x="8558" y="12802"/>
                  </a:lnTo>
                  <a:cubicBezTo>
                    <a:pt x="8558" y="20117"/>
                    <a:pt x="8558" y="27432"/>
                    <a:pt x="8558" y="33833"/>
                  </a:cubicBezTo>
                  <a:lnTo>
                    <a:pt x="8558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10460" y="0"/>
                  </a:lnTo>
                  <a:lnTo>
                    <a:pt x="55152" y="65837"/>
                  </a:lnTo>
                  <a:lnTo>
                    <a:pt x="55152" y="65837"/>
                  </a:lnTo>
                  <a:cubicBezTo>
                    <a:pt x="55152" y="64922"/>
                    <a:pt x="55152" y="62179"/>
                    <a:pt x="54202" y="56693"/>
                  </a:cubicBezTo>
                  <a:cubicBezTo>
                    <a:pt x="53251" y="51206"/>
                    <a:pt x="54202" y="47549"/>
                    <a:pt x="54202" y="45720"/>
                  </a:cubicBezTo>
                  <a:lnTo>
                    <a:pt x="54202" y="0"/>
                  </a:lnTo>
                  <a:lnTo>
                    <a:pt x="62760" y="0"/>
                  </a:lnTo>
                  <a:lnTo>
                    <a:pt x="6276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DABA6503-01BF-D3FA-B081-E5FFC199D7F6}"/>
                </a:ext>
              </a:extLst>
            </p:cNvPr>
            <p:cNvSpPr/>
            <p:nvPr/>
          </p:nvSpPr>
          <p:spPr>
            <a:xfrm>
              <a:off x="3641817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414551C-7F8C-B3B7-863E-9F553FD38160}"/>
                </a:ext>
              </a:extLst>
            </p:cNvPr>
            <p:cNvSpPr/>
            <p:nvPr/>
          </p:nvSpPr>
          <p:spPr>
            <a:xfrm>
              <a:off x="3736908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1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1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1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1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1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1" y="51206"/>
                    <a:pt x="64661" y="41148"/>
                  </a:cubicBezTo>
                  <a:cubicBezTo>
                    <a:pt x="64661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BCB880A0-CDC9-9C74-AD5A-EEE9B85115AE}"/>
                </a:ext>
              </a:extLst>
            </p:cNvPr>
            <p:cNvSpPr/>
            <p:nvPr/>
          </p:nvSpPr>
          <p:spPr>
            <a:xfrm>
              <a:off x="3827243" y="4978908"/>
              <a:ext cx="44692" cy="78638"/>
            </a:xfrm>
            <a:custGeom>
              <a:avLst/>
              <a:gdLst>
                <a:gd name="connsiteX0" fmla="*/ 9509 w 44692"/>
                <a:gd name="connsiteY0" fmla="*/ 78638 h 78638"/>
                <a:gd name="connsiteX1" fmla="*/ 0 w 44692"/>
                <a:gd name="connsiteY1" fmla="*/ 78638 h 78638"/>
                <a:gd name="connsiteX2" fmla="*/ 0 w 44692"/>
                <a:gd name="connsiteY2" fmla="*/ 0 h 78638"/>
                <a:gd name="connsiteX3" fmla="*/ 44692 w 44692"/>
                <a:gd name="connsiteY3" fmla="*/ 0 h 78638"/>
                <a:gd name="connsiteX4" fmla="*/ 44692 w 44692"/>
                <a:gd name="connsiteY4" fmla="*/ 8230 h 78638"/>
                <a:gd name="connsiteX5" fmla="*/ 8558 w 44692"/>
                <a:gd name="connsiteY5" fmla="*/ 8230 h 78638"/>
                <a:gd name="connsiteX6" fmla="*/ 8558 w 44692"/>
                <a:gd name="connsiteY6" fmla="*/ 36576 h 78638"/>
                <a:gd name="connsiteX7" fmla="*/ 42791 w 44692"/>
                <a:gd name="connsiteY7" fmla="*/ 36576 h 78638"/>
                <a:gd name="connsiteX8" fmla="*/ 42791 w 44692"/>
                <a:gd name="connsiteY8" fmla="*/ 44806 h 78638"/>
                <a:gd name="connsiteX9" fmla="*/ 8558 w 44692"/>
                <a:gd name="connsiteY9" fmla="*/ 44806 h 78638"/>
                <a:gd name="connsiteX10" fmla="*/ 8558 w 44692"/>
                <a:gd name="connsiteY10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692" h="78638">
                  <a:moveTo>
                    <a:pt x="9509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4692" y="0"/>
                  </a:lnTo>
                  <a:lnTo>
                    <a:pt x="44692" y="8230"/>
                  </a:lnTo>
                  <a:lnTo>
                    <a:pt x="8558" y="8230"/>
                  </a:lnTo>
                  <a:lnTo>
                    <a:pt x="8558" y="36576"/>
                  </a:lnTo>
                  <a:lnTo>
                    <a:pt x="42791" y="36576"/>
                  </a:lnTo>
                  <a:lnTo>
                    <a:pt x="42791" y="44806"/>
                  </a:lnTo>
                  <a:lnTo>
                    <a:pt x="8558" y="44806"/>
                  </a:lnTo>
                  <a:lnTo>
                    <a:pt x="8558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C4108930-64BE-8B99-C0DC-89FC8B817015}"/>
                </a:ext>
              </a:extLst>
            </p:cNvPr>
            <p:cNvSpPr/>
            <p:nvPr/>
          </p:nvSpPr>
          <p:spPr>
            <a:xfrm>
              <a:off x="3907119" y="4978908"/>
              <a:ext cx="67514" cy="79552"/>
            </a:xfrm>
            <a:custGeom>
              <a:avLst/>
              <a:gdLst>
                <a:gd name="connsiteX0" fmla="*/ 39938 w 67514"/>
                <a:gd name="connsiteY0" fmla="*/ 37490 h 79552"/>
                <a:gd name="connsiteX1" fmla="*/ 67514 w 67514"/>
                <a:gd name="connsiteY1" fmla="*/ 37490 h 79552"/>
                <a:gd name="connsiteX2" fmla="*/ 67514 w 67514"/>
                <a:gd name="connsiteY2" fmla="*/ 75895 h 79552"/>
                <a:gd name="connsiteX3" fmla="*/ 54202 w 67514"/>
                <a:gd name="connsiteY3" fmla="*/ 78638 h 79552"/>
                <a:gd name="connsiteX4" fmla="*/ 38987 w 67514"/>
                <a:gd name="connsiteY4" fmla="*/ 79553 h 79552"/>
                <a:gd name="connsiteX5" fmla="*/ 10460 w 67514"/>
                <a:gd name="connsiteY5" fmla="*/ 68580 h 79552"/>
                <a:gd name="connsiteX6" fmla="*/ 0 w 67514"/>
                <a:gd name="connsiteY6" fmla="*/ 39319 h 79552"/>
                <a:gd name="connsiteX7" fmla="*/ 4755 w 67514"/>
                <a:gd name="connsiteY7" fmla="*/ 18288 h 79552"/>
                <a:gd name="connsiteX8" fmla="*/ 19018 w 67514"/>
                <a:gd name="connsiteY8" fmla="*/ 4572 h 79552"/>
                <a:gd name="connsiteX9" fmla="*/ 41840 w 67514"/>
                <a:gd name="connsiteY9" fmla="*/ 0 h 79552"/>
                <a:gd name="connsiteX10" fmla="*/ 66563 w 67514"/>
                <a:gd name="connsiteY10" fmla="*/ 4572 h 79552"/>
                <a:gd name="connsiteX11" fmla="*/ 62760 w 67514"/>
                <a:gd name="connsiteY11" fmla="*/ 12802 h 79552"/>
                <a:gd name="connsiteX12" fmla="*/ 41840 w 67514"/>
                <a:gd name="connsiteY12" fmla="*/ 8230 h 79552"/>
                <a:gd name="connsiteX13" fmla="*/ 19018 w 67514"/>
                <a:gd name="connsiteY13" fmla="*/ 16459 h 79552"/>
                <a:gd name="connsiteX14" fmla="*/ 10460 w 67514"/>
                <a:gd name="connsiteY14" fmla="*/ 40234 h 79552"/>
                <a:gd name="connsiteX15" fmla="*/ 18067 w 67514"/>
                <a:gd name="connsiteY15" fmla="*/ 64008 h 79552"/>
                <a:gd name="connsiteX16" fmla="*/ 41840 w 67514"/>
                <a:gd name="connsiteY16" fmla="*/ 72238 h 79552"/>
                <a:gd name="connsiteX17" fmla="*/ 58005 w 67514"/>
                <a:gd name="connsiteY17" fmla="*/ 70409 h 79552"/>
                <a:gd name="connsiteX18" fmla="*/ 58005 w 67514"/>
                <a:gd name="connsiteY18" fmla="*/ 45720 h 79552"/>
                <a:gd name="connsiteX19" fmla="*/ 39938 w 67514"/>
                <a:gd name="connsiteY19" fmla="*/ 45720 h 79552"/>
                <a:gd name="connsiteX20" fmla="*/ 39938 w 67514"/>
                <a:gd name="connsiteY20" fmla="*/ 37490 h 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514" h="79552">
                  <a:moveTo>
                    <a:pt x="39938" y="37490"/>
                  </a:moveTo>
                  <a:lnTo>
                    <a:pt x="67514" y="37490"/>
                  </a:lnTo>
                  <a:lnTo>
                    <a:pt x="67514" y="75895"/>
                  </a:lnTo>
                  <a:cubicBezTo>
                    <a:pt x="62760" y="76810"/>
                    <a:pt x="58956" y="78638"/>
                    <a:pt x="54202" y="78638"/>
                  </a:cubicBezTo>
                  <a:cubicBezTo>
                    <a:pt x="49447" y="78638"/>
                    <a:pt x="44693" y="79553"/>
                    <a:pt x="38987" y="79553"/>
                  </a:cubicBezTo>
                  <a:cubicBezTo>
                    <a:pt x="26625" y="79553"/>
                    <a:pt x="17116" y="75895"/>
                    <a:pt x="10460" y="68580"/>
                  </a:cubicBezTo>
                  <a:cubicBezTo>
                    <a:pt x="3804" y="61265"/>
                    <a:pt x="0" y="51206"/>
                    <a:pt x="0" y="39319"/>
                  </a:cubicBezTo>
                  <a:cubicBezTo>
                    <a:pt x="0" y="31090"/>
                    <a:pt x="1902" y="23774"/>
                    <a:pt x="4755" y="18288"/>
                  </a:cubicBezTo>
                  <a:cubicBezTo>
                    <a:pt x="7607" y="12802"/>
                    <a:pt x="13313" y="7315"/>
                    <a:pt x="19018" y="4572"/>
                  </a:cubicBezTo>
                  <a:cubicBezTo>
                    <a:pt x="24724" y="1829"/>
                    <a:pt x="33282" y="0"/>
                    <a:pt x="41840" y="0"/>
                  </a:cubicBezTo>
                  <a:cubicBezTo>
                    <a:pt x="50398" y="0"/>
                    <a:pt x="58956" y="1829"/>
                    <a:pt x="66563" y="4572"/>
                  </a:cubicBezTo>
                  <a:lnTo>
                    <a:pt x="62760" y="12802"/>
                  </a:lnTo>
                  <a:cubicBezTo>
                    <a:pt x="55152" y="10058"/>
                    <a:pt x="48496" y="8230"/>
                    <a:pt x="41840" y="8230"/>
                  </a:cubicBezTo>
                  <a:cubicBezTo>
                    <a:pt x="32331" y="8230"/>
                    <a:pt x="23773" y="10973"/>
                    <a:pt x="19018" y="16459"/>
                  </a:cubicBezTo>
                  <a:cubicBezTo>
                    <a:pt x="14264" y="21946"/>
                    <a:pt x="10460" y="30175"/>
                    <a:pt x="10460" y="40234"/>
                  </a:cubicBezTo>
                  <a:cubicBezTo>
                    <a:pt x="10460" y="51206"/>
                    <a:pt x="13313" y="58522"/>
                    <a:pt x="18067" y="64008"/>
                  </a:cubicBezTo>
                  <a:cubicBezTo>
                    <a:pt x="22822" y="69494"/>
                    <a:pt x="31380" y="72238"/>
                    <a:pt x="41840" y="72238"/>
                  </a:cubicBezTo>
                  <a:cubicBezTo>
                    <a:pt x="47545" y="72238"/>
                    <a:pt x="53251" y="71323"/>
                    <a:pt x="58005" y="70409"/>
                  </a:cubicBezTo>
                  <a:lnTo>
                    <a:pt x="58005" y="45720"/>
                  </a:lnTo>
                  <a:lnTo>
                    <a:pt x="39938" y="45720"/>
                  </a:lnTo>
                  <a:lnTo>
                    <a:pt x="39938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7B40B98A-EFEB-BBFC-AC93-B672E2A92FED}"/>
                </a:ext>
              </a:extLst>
            </p:cNvPr>
            <p:cNvSpPr/>
            <p:nvPr/>
          </p:nvSpPr>
          <p:spPr>
            <a:xfrm>
              <a:off x="3991750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DAA459D-3242-C9A1-6928-47EDE21C02B8}"/>
                </a:ext>
              </a:extLst>
            </p:cNvPr>
            <p:cNvSpPr/>
            <p:nvPr/>
          </p:nvSpPr>
          <p:spPr>
            <a:xfrm>
              <a:off x="4045001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2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2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2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2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2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2" y="51206"/>
                    <a:pt x="64662" y="41148"/>
                  </a:cubicBezTo>
                  <a:cubicBezTo>
                    <a:pt x="64662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7A41E83-8E4C-5603-F0EB-CB4937CA0DD3}"/>
                </a:ext>
              </a:extLst>
            </p:cNvPr>
            <p:cNvSpPr/>
            <p:nvPr/>
          </p:nvSpPr>
          <p:spPr>
            <a:xfrm>
              <a:off x="4135336" y="4978908"/>
              <a:ext cx="58005" cy="78638"/>
            </a:xfrm>
            <a:custGeom>
              <a:avLst/>
              <a:gdLst>
                <a:gd name="connsiteX0" fmla="*/ 0 w 58005"/>
                <a:gd name="connsiteY0" fmla="*/ 0 h 78638"/>
                <a:gd name="connsiteX1" fmla="*/ 22822 w 58005"/>
                <a:gd name="connsiteY1" fmla="*/ 0 h 78638"/>
                <a:gd name="connsiteX2" fmla="*/ 46594 w 58005"/>
                <a:gd name="connsiteY2" fmla="*/ 4572 h 78638"/>
                <a:gd name="connsiteX3" fmla="*/ 54202 w 58005"/>
                <a:gd name="connsiteY3" fmla="*/ 19202 h 78638"/>
                <a:gd name="connsiteX4" fmla="*/ 50398 w 58005"/>
                <a:gd name="connsiteY4" fmla="*/ 31090 h 78638"/>
                <a:gd name="connsiteX5" fmla="*/ 38987 w 58005"/>
                <a:gd name="connsiteY5" fmla="*/ 36576 h 78638"/>
                <a:gd name="connsiteX6" fmla="*/ 38987 w 58005"/>
                <a:gd name="connsiteY6" fmla="*/ 37490 h 78638"/>
                <a:gd name="connsiteX7" fmla="*/ 58005 w 58005"/>
                <a:gd name="connsiteY7" fmla="*/ 56693 h 78638"/>
                <a:gd name="connsiteX8" fmla="*/ 50398 w 58005"/>
                <a:gd name="connsiteY8" fmla="*/ 73152 h 78638"/>
                <a:gd name="connsiteX9" fmla="*/ 29478 w 58005"/>
                <a:gd name="connsiteY9" fmla="*/ 78638 h 78638"/>
                <a:gd name="connsiteX10" fmla="*/ 951 w 58005"/>
                <a:gd name="connsiteY10" fmla="*/ 78638 h 78638"/>
                <a:gd name="connsiteX11" fmla="*/ 951 w 58005"/>
                <a:gd name="connsiteY11" fmla="*/ 0 h 78638"/>
                <a:gd name="connsiteX12" fmla="*/ 9509 w 58005"/>
                <a:gd name="connsiteY12" fmla="*/ 33833 h 78638"/>
                <a:gd name="connsiteX13" fmla="*/ 24724 w 58005"/>
                <a:gd name="connsiteY13" fmla="*/ 33833 h 78638"/>
                <a:gd name="connsiteX14" fmla="*/ 38987 w 58005"/>
                <a:gd name="connsiteY14" fmla="*/ 31090 h 78638"/>
                <a:gd name="connsiteX15" fmla="*/ 43742 w 58005"/>
                <a:gd name="connsiteY15" fmla="*/ 21031 h 78638"/>
                <a:gd name="connsiteX16" fmla="*/ 38987 w 58005"/>
                <a:gd name="connsiteY16" fmla="*/ 11887 h 78638"/>
                <a:gd name="connsiteX17" fmla="*/ 23773 w 58005"/>
                <a:gd name="connsiteY17" fmla="*/ 9144 h 78638"/>
                <a:gd name="connsiteX18" fmla="*/ 9509 w 58005"/>
                <a:gd name="connsiteY18" fmla="*/ 9144 h 78638"/>
                <a:gd name="connsiteX19" fmla="*/ 9509 w 58005"/>
                <a:gd name="connsiteY19" fmla="*/ 33833 h 78638"/>
                <a:gd name="connsiteX20" fmla="*/ 9509 w 58005"/>
                <a:gd name="connsiteY20" fmla="*/ 41148 h 78638"/>
                <a:gd name="connsiteX21" fmla="*/ 9509 w 58005"/>
                <a:gd name="connsiteY21" fmla="*/ 70409 h 78638"/>
                <a:gd name="connsiteX22" fmla="*/ 26625 w 58005"/>
                <a:gd name="connsiteY22" fmla="*/ 70409 h 78638"/>
                <a:gd name="connsiteX23" fmla="*/ 41840 w 58005"/>
                <a:gd name="connsiteY23" fmla="*/ 66751 h 78638"/>
                <a:gd name="connsiteX24" fmla="*/ 46594 w 58005"/>
                <a:gd name="connsiteY24" fmla="*/ 54864 h 78638"/>
                <a:gd name="connsiteX25" fmla="*/ 41840 w 58005"/>
                <a:gd name="connsiteY25" fmla="*/ 43891 h 78638"/>
                <a:gd name="connsiteX26" fmla="*/ 26625 w 58005"/>
                <a:gd name="connsiteY26" fmla="*/ 40234 h 78638"/>
                <a:gd name="connsiteX27" fmla="*/ 9509 w 58005"/>
                <a:gd name="connsiteY27" fmla="*/ 4023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8005" h="78638">
                  <a:moveTo>
                    <a:pt x="0" y="0"/>
                  </a:moveTo>
                  <a:lnTo>
                    <a:pt x="22822" y="0"/>
                  </a:lnTo>
                  <a:cubicBezTo>
                    <a:pt x="33282" y="0"/>
                    <a:pt x="41840" y="1829"/>
                    <a:pt x="46594" y="4572"/>
                  </a:cubicBezTo>
                  <a:cubicBezTo>
                    <a:pt x="51349" y="7315"/>
                    <a:pt x="54202" y="12802"/>
                    <a:pt x="54202" y="19202"/>
                  </a:cubicBezTo>
                  <a:cubicBezTo>
                    <a:pt x="54202" y="23774"/>
                    <a:pt x="53251" y="27432"/>
                    <a:pt x="50398" y="31090"/>
                  </a:cubicBezTo>
                  <a:cubicBezTo>
                    <a:pt x="47545" y="34747"/>
                    <a:pt x="43742" y="35662"/>
                    <a:pt x="38987" y="36576"/>
                  </a:cubicBezTo>
                  <a:lnTo>
                    <a:pt x="38987" y="37490"/>
                  </a:lnTo>
                  <a:cubicBezTo>
                    <a:pt x="51349" y="39319"/>
                    <a:pt x="58005" y="45720"/>
                    <a:pt x="58005" y="56693"/>
                  </a:cubicBezTo>
                  <a:cubicBezTo>
                    <a:pt x="58005" y="64008"/>
                    <a:pt x="55152" y="69494"/>
                    <a:pt x="50398" y="73152"/>
                  </a:cubicBezTo>
                  <a:cubicBezTo>
                    <a:pt x="45643" y="76810"/>
                    <a:pt x="38987" y="78638"/>
                    <a:pt x="29478" y="78638"/>
                  </a:cubicBezTo>
                  <a:lnTo>
                    <a:pt x="951" y="78638"/>
                  </a:lnTo>
                  <a:lnTo>
                    <a:pt x="951" y="0"/>
                  </a:lnTo>
                  <a:close/>
                  <a:moveTo>
                    <a:pt x="9509" y="33833"/>
                  </a:moveTo>
                  <a:lnTo>
                    <a:pt x="24724" y="33833"/>
                  </a:lnTo>
                  <a:cubicBezTo>
                    <a:pt x="31380" y="33833"/>
                    <a:pt x="36134" y="32918"/>
                    <a:pt x="38987" y="31090"/>
                  </a:cubicBezTo>
                  <a:cubicBezTo>
                    <a:pt x="41840" y="29261"/>
                    <a:pt x="43742" y="25603"/>
                    <a:pt x="43742" y="21031"/>
                  </a:cubicBezTo>
                  <a:cubicBezTo>
                    <a:pt x="43742" y="16459"/>
                    <a:pt x="41840" y="13716"/>
                    <a:pt x="38987" y="11887"/>
                  </a:cubicBezTo>
                  <a:cubicBezTo>
                    <a:pt x="36134" y="10058"/>
                    <a:pt x="30429" y="9144"/>
                    <a:pt x="23773" y="9144"/>
                  </a:cubicBezTo>
                  <a:lnTo>
                    <a:pt x="9509" y="9144"/>
                  </a:lnTo>
                  <a:lnTo>
                    <a:pt x="9509" y="33833"/>
                  </a:lnTo>
                  <a:close/>
                  <a:moveTo>
                    <a:pt x="9509" y="41148"/>
                  </a:moveTo>
                  <a:lnTo>
                    <a:pt x="9509" y="70409"/>
                  </a:lnTo>
                  <a:lnTo>
                    <a:pt x="26625" y="70409"/>
                  </a:lnTo>
                  <a:cubicBezTo>
                    <a:pt x="33282" y="70409"/>
                    <a:pt x="38036" y="69494"/>
                    <a:pt x="41840" y="66751"/>
                  </a:cubicBezTo>
                  <a:cubicBezTo>
                    <a:pt x="45643" y="64008"/>
                    <a:pt x="46594" y="60350"/>
                    <a:pt x="46594" y="54864"/>
                  </a:cubicBezTo>
                  <a:cubicBezTo>
                    <a:pt x="46594" y="50292"/>
                    <a:pt x="44692" y="46634"/>
                    <a:pt x="41840" y="43891"/>
                  </a:cubicBezTo>
                  <a:cubicBezTo>
                    <a:pt x="38987" y="41148"/>
                    <a:pt x="33282" y="40234"/>
                    <a:pt x="26625" y="40234"/>
                  </a:cubicBezTo>
                  <a:lnTo>
                    <a:pt x="9509" y="4023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73F1DB3-A150-2246-03E6-B27E1CC0DEF6}"/>
                </a:ext>
              </a:extLst>
            </p:cNvPr>
            <p:cNvSpPr/>
            <p:nvPr/>
          </p:nvSpPr>
          <p:spPr>
            <a:xfrm>
              <a:off x="4195243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3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C3313E05-4E26-9BEA-F91B-C59A72E06720}"/>
                </a:ext>
              </a:extLst>
            </p:cNvPr>
            <p:cNvSpPr/>
            <p:nvPr/>
          </p:nvSpPr>
          <p:spPr>
            <a:xfrm>
              <a:off x="4277021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619A4C-B539-9F21-123F-F9CC936C7AFB}"/>
                </a:ext>
              </a:extLst>
            </p:cNvPr>
            <p:cNvSpPr/>
            <p:nvPr/>
          </p:nvSpPr>
          <p:spPr>
            <a:xfrm>
              <a:off x="4360701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1979576-0659-7F56-9696-AB23A75FA5AD}"/>
                </a:ext>
              </a:extLst>
            </p:cNvPr>
            <p:cNvSpPr/>
            <p:nvPr/>
          </p:nvSpPr>
          <p:spPr>
            <a:xfrm>
              <a:off x="444247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33129BB-F35C-0FDA-9BCD-E2125449BEA3}"/>
                </a:ext>
              </a:extLst>
            </p:cNvPr>
            <p:cNvSpPr/>
            <p:nvPr/>
          </p:nvSpPr>
          <p:spPr>
            <a:xfrm>
              <a:off x="4492877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2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96A9965B-5DEB-8D29-BDA7-458BDE87F22C}"/>
                </a:ext>
              </a:extLst>
            </p:cNvPr>
            <p:cNvSpPr/>
            <p:nvPr/>
          </p:nvSpPr>
          <p:spPr>
            <a:xfrm>
              <a:off x="4573703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28F6D2C-94EF-4A9E-3396-5BD822FA0576}"/>
                </a:ext>
              </a:extLst>
            </p:cNvPr>
            <p:cNvSpPr/>
            <p:nvPr/>
          </p:nvSpPr>
          <p:spPr>
            <a:xfrm>
              <a:off x="4621249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99B3466-53A4-BA71-D4AF-9C728A545CA1}"/>
                </a:ext>
              </a:extLst>
            </p:cNvPr>
            <p:cNvSpPr/>
            <p:nvPr/>
          </p:nvSpPr>
          <p:spPr>
            <a:xfrm>
              <a:off x="4691616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330134E4-2590-DE0C-3EC8-12BFD31D9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</a:blip>
          <a:srcRect l="20360" t="2418" r="21339"/>
          <a:stretch/>
        </p:blipFill>
        <p:spPr>
          <a:xfrm>
            <a:off x="0" y="1636708"/>
            <a:ext cx="7772400" cy="7747526"/>
          </a:xfrm>
          <a:prstGeom prst="rect">
            <a:avLst/>
          </a:prstGeom>
        </p:spPr>
      </p:pic>
      <p:sp>
        <p:nvSpPr>
          <p:cNvPr id="94" name="Title 2">
            <a:extLst>
              <a:ext uri="{FF2B5EF4-FFF2-40B4-BE49-F238E27FC236}">
                <a16:creationId xmlns:a16="http://schemas.microsoft.com/office/drawing/2014/main" id="{FF1291F5-9488-04AD-47B0-60A75ECB0B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253" y="733425"/>
            <a:ext cx="4748537" cy="773463"/>
          </a:xfrm>
          <a:prstGeom prst="rect">
            <a:avLst/>
          </a:prstGeom>
        </p:spPr>
        <p:txBody>
          <a:bodyPr anchor="b"/>
          <a:lstStyle>
            <a:lvl1pPr algn="l">
              <a:defRPr sz="2400" b="1" i="0">
                <a:solidFill>
                  <a:schemeClr val="bg1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ENCODE NORMAL</a:t>
            </a:r>
            <a:br>
              <a:rPr lang="en-US" dirty="0"/>
            </a:br>
            <a:r>
              <a:rPr lang="en-US" dirty="0"/>
              <a:t>BLACK, 24 PT.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D46CBD9-A0A2-52BC-715A-1288EE57CF19}"/>
              </a:ext>
            </a:extLst>
          </p:cNvPr>
          <p:cNvGrpSpPr/>
          <p:nvPr userDrawn="1"/>
        </p:nvGrpSpPr>
        <p:grpSpPr>
          <a:xfrm>
            <a:off x="3764237" y="9148912"/>
            <a:ext cx="4008163" cy="709414"/>
            <a:chOff x="3764237" y="9148912"/>
            <a:chExt cx="4008163" cy="709414"/>
          </a:xfrm>
        </p:grpSpPr>
        <p:sp>
          <p:nvSpPr>
            <p:cNvPr id="98" name="Graphic 4">
              <a:extLst>
                <a:ext uri="{FF2B5EF4-FFF2-40B4-BE49-F238E27FC236}">
                  <a16:creationId xmlns:a16="http://schemas.microsoft.com/office/drawing/2014/main" id="{E4B6CA00-D3CF-F6DB-124E-353D5DBCB72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 flipV="1">
              <a:off x="3764237" y="9148912"/>
              <a:ext cx="4008163" cy="709414"/>
            </a:xfrm>
            <a:custGeom>
              <a:avLst/>
              <a:gdLst>
                <a:gd name="connsiteX0" fmla="*/ 4524800 w 4781072"/>
                <a:gd name="connsiteY0" fmla="*/ 887411 h 887411"/>
                <a:gd name="connsiteX1" fmla="*/ 0 w 4781072"/>
                <a:gd name="connsiteY1" fmla="*/ 887411 h 887411"/>
                <a:gd name="connsiteX2" fmla="*/ 0 w 4781072"/>
                <a:gd name="connsiteY2" fmla="*/ 0 h 887411"/>
                <a:gd name="connsiteX3" fmla="*/ 4781072 w 4781072"/>
                <a:gd name="connsiteY3" fmla="*/ 0 h 887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1072" h="887411">
                  <a:moveTo>
                    <a:pt x="4524800" y="887411"/>
                  </a:moveTo>
                  <a:lnTo>
                    <a:pt x="0" y="887411"/>
                  </a:lnTo>
                  <a:lnTo>
                    <a:pt x="0" y="0"/>
                  </a:lnTo>
                  <a:lnTo>
                    <a:pt x="4781072" y="0"/>
                  </a:lnTo>
                  <a:close/>
                </a:path>
              </a:pathLst>
            </a:custGeom>
            <a:solidFill>
              <a:srgbClr val="D1B887"/>
            </a:solidFill>
            <a:ln w="61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84C99328-58FA-9E46-5F17-3D0AB0B3FB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5126257" y="9194996"/>
              <a:ext cx="635000" cy="635000"/>
            </a:xfrm>
            <a:prstGeom prst="rect">
              <a:avLst/>
            </a:prstGeom>
          </p:spPr>
        </p:pic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02D8A25A-E847-5F85-F051-9532E3D8E7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rcRect/>
            <a:stretch/>
          </p:blipFill>
          <p:spPr>
            <a:xfrm>
              <a:off x="6016672" y="9194996"/>
              <a:ext cx="635000" cy="635000"/>
            </a:xfrm>
            <a:prstGeom prst="rect">
              <a:avLst/>
            </a:prstGeom>
          </p:spPr>
        </p:pic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E0D6BA10-9D82-729B-C6BF-7F789D1BF3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rcRect/>
            <a:stretch/>
          </p:blipFill>
          <p:spPr>
            <a:xfrm>
              <a:off x="6907085" y="9194996"/>
              <a:ext cx="635000" cy="635000"/>
            </a:xfrm>
            <a:prstGeom prst="rect">
              <a:avLst/>
            </a:prstGeom>
          </p:spPr>
        </p:pic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11F2F8DC-859B-3480-E369-2FC6CC5D1A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rcRect/>
            <a:stretch/>
          </p:blipFill>
          <p:spPr>
            <a:xfrm>
              <a:off x="4235843" y="9194996"/>
              <a:ext cx="635000" cy="635000"/>
            </a:xfrm>
            <a:prstGeom prst="rect">
              <a:avLst/>
            </a:prstGeom>
          </p:spPr>
        </p:pic>
      </p:grpSp>
      <p:sp>
        <p:nvSpPr>
          <p:cNvPr id="103" name="Text Placeholder 5">
            <a:extLst>
              <a:ext uri="{FF2B5EF4-FFF2-40B4-BE49-F238E27FC236}">
                <a16:creationId xmlns:a16="http://schemas.microsoft.com/office/drawing/2014/main" id="{9650C3D2-7FDC-9945-F387-2B6DA3241EFB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195734" y="462828"/>
            <a:ext cx="3336289" cy="20013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1" i="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SUBTITLE OPENSANS 14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1D12F7B-7CAC-00B5-D24E-5F7EE2CBE6C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31017" y="1859437"/>
            <a:ext cx="3779633" cy="32721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1">
                <a:solidFill>
                  <a:srgbClr val="33006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2BA1905D-B421-1EFB-418E-AF32092858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13" y="1859437"/>
            <a:ext cx="3003428" cy="3774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i="0" baseline="0">
                <a:solidFill>
                  <a:srgbClr val="33006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TEXT (UNI SANS LIGHT, 24 PT.)</a:t>
            </a:r>
          </a:p>
        </p:txBody>
      </p:sp>
      <p:sp>
        <p:nvSpPr>
          <p:cNvPr id="41" name="Text Placeholder 9">
            <a:extLst>
              <a:ext uri="{FF2B5EF4-FFF2-40B4-BE49-F238E27FC236}">
                <a16:creationId xmlns:a16="http://schemas.microsoft.com/office/drawing/2014/main" id="{DD006011-8CDC-2882-F44E-0E8385AAC1C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2612" y="2402006"/>
            <a:ext cx="3003429" cy="27295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006F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2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93">
            <a:extLst>
              <a:ext uri="{FF2B5EF4-FFF2-40B4-BE49-F238E27FC236}">
                <a16:creationId xmlns:a16="http://schemas.microsoft.com/office/drawing/2014/main" id="{75E4CF25-19B2-D759-2128-41316483390A}"/>
              </a:ext>
            </a:extLst>
          </p:cNvPr>
          <p:cNvSpPr/>
          <p:nvPr userDrawn="1"/>
        </p:nvSpPr>
        <p:spPr>
          <a:xfrm>
            <a:off x="4197170" y="3388"/>
            <a:ext cx="3336289" cy="10058399"/>
          </a:xfrm>
          <a:custGeom>
            <a:avLst/>
            <a:gdLst>
              <a:gd name="connsiteX0" fmla="*/ 0 w 3336289"/>
              <a:gd name="connsiteY0" fmla="*/ 10058399 h 10058399"/>
              <a:gd name="connsiteX1" fmla="*/ 655320 w 3336289"/>
              <a:gd name="connsiteY1" fmla="*/ 10058399 h 10058399"/>
              <a:gd name="connsiteX2" fmla="*/ 3336290 w 3336289"/>
              <a:gd name="connsiteY2" fmla="*/ 0 h 10058399"/>
              <a:gd name="connsiteX3" fmla="*/ 2680969 w 3336289"/>
              <a:gd name="connsiteY3" fmla="*/ 0 h 1005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6289" h="10058399">
                <a:moveTo>
                  <a:pt x="0" y="10058399"/>
                </a:moveTo>
                <a:lnTo>
                  <a:pt x="655320" y="10058399"/>
                </a:lnTo>
                <a:lnTo>
                  <a:pt x="3336290" y="0"/>
                </a:lnTo>
                <a:lnTo>
                  <a:pt x="2680969" y="0"/>
                </a:lnTo>
                <a:close/>
              </a:path>
            </a:pathLst>
          </a:custGeom>
          <a:solidFill>
            <a:srgbClr val="D8CBE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AD47C3A6-1689-D5C5-69A4-726B288F58E2}"/>
              </a:ext>
            </a:extLst>
          </p:cNvPr>
          <p:cNvSpPr/>
          <p:nvPr userDrawn="1"/>
        </p:nvSpPr>
        <p:spPr>
          <a:xfrm>
            <a:off x="3176938" y="3388"/>
            <a:ext cx="3700779" cy="10058399"/>
          </a:xfrm>
          <a:custGeom>
            <a:avLst/>
            <a:gdLst>
              <a:gd name="connsiteX0" fmla="*/ 2680970 w 3700779"/>
              <a:gd name="connsiteY0" fmla="*/ 0 h 10058399"/>
              <a:gd name="connsiteX1" fmla="*/ 0 w 3700779"/>
              <a:gd name="connsiteY1" fmla="*/ 10058399 h 10058399"/>
              <a:gd name="connsiteX2" fmla="*/ 1019810 w 3700779"/>
              <a:gd name="connsiteY2" fmla="*/ 10058399 h 10058399"/>
              <a:gd name="connsiteX3" fmla="*/ 3700780 w 3700779"/>
              <a:gd name="connsiteY3" fmla="*/ 0 h 1005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0779" h="10058399">
                <a:moveTo>
                  <a:pt x="2680970" y="0"/>
                </a:moveTo>
                <a:lnTo>
                  <a:pt x="0" y="10058399"/>
                </a:lnTo>
                <a:lnTo>
                  <a:pt x="1019810" y="10058399"/>
                </a:lnTo>
                <a:lnTo>
                  <a:pt x="3700780" y="0"/>
                </a:lnTo>
                <a:close/>
              </a:path>
            </a:pathLst>
          </a:custGeom>
          <a:solidFill>
            <a:srgbClr val="ECE5F0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33863A06-7A6B-10C5-0CF7-0B82E996C8AA}"/>
              </a:ext>
            </a:extLst>
          </p:cNvPr>
          <p:cNvSpPr/>
          <p:nvPr userDrawn="1"/>
        </p:nvSpPr>
        <p:spPr>
          <a:xfrm>
            <a:off x="4852671" y="3388"/>
            <a:ext cx="2919729" cy="10058399"/>
          </a:xfrm>
          <a:custGeom>
            <a:avLst/>
            <a:gdLst>
              <a:gd name="connsiteX0" fmla="*/ 2680970 w 2919729"/>
              <a:gd name="connsiteY0" fmla="*/ 0 h 10058399"/>
              <a:gd name="connsiteX1" fmla="*/ 0 w 2919729"/>
              <a:gd name="connsiteY1" fmla="*/ 10058399 h 10058399"/>
              <a:gd name="connsiteX2" fmla="*/ 1024890 w 2919729"/>
              <a:gd name="connsiteY2" fmla="*/ 10058399 h 10058399"/>
              <a:gd name="connsiteX3" fmla="*/ 2919730 w 2919729"/>
              <a:gd name="connsiteY3" fmla="*/ 2947670 h 10058399"/>
              <a:gd name="connsiteX4" fmla="*/ 2919730 w 2919729"/>
              <a:gd name="connsiteY4" fmla="*/ 0 h 1005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9729" h="10058399">
                <a:moveTo>
                  <a:pt x="2680970" y="0"/>
                </a:moveTo>
                <a:lnTo>
                  <a:pt x="0" y="10058399"/>
                </a:lnTo>
                <a:lnTo>
                  <a:pt x="1024890" y="10058399"/>
                </a:lnTo>
                <a:lnTo>
                  <a:pt x="2919730" y="2947670"/>
                </a:lnTo>
                <a:lnTo>
                  <a:pt x="2919730" y="0"/>
                </a:lnTo>
                <a:close/>
              </a:path>
            </a:pathLst>
          </a:custGeom>
          <a:solidFill>
            <a:srgbClr val="ECE5F0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BFCFED05-E3DA-8A5C-D405-D08FA3938760}"/>
              </a:ext>
            </a:extLst>
          </p:cNvPr>
          <p:cNvSpPr/>
          <p:nvPr userDrawn="1"/>
        </p:nvSpPr>
        <p:spPr>
          <a:xfrm>
            <a:off x="0" y="1629214"/>
            <a:ext cx="7772400" cy="8234269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B0483A07-6725-2C29-8D57-FF3A70B06707}"/>
              </a:ext>
            </a:extLst>
          </p:cNvPr>
          <p:cNvSpPr/>
          <p:nvPr userDrawn="1"/>
        </p:nvSpPr>
        <p:spPr>
          <a:xfrm>
            <a:off x="6409079" y="216687"/>
            <a:ext cx="1363321" cy="916328"/>
          </a:xfrm>
          <a:custGeom>
            <a:avLst/>
            <a:gdLst>
              <a:gd name="connsiteX0" fmla="*/ 881018 w 1199401"/>
              <a:gd name="connsiteY0" fmla="*/ 0 h 806153"/>
              <a:gd name="connsiteX1" fmla="*/ 881018 w 1199401"/>
              <a:gd name="connsiteY1" fmla="*/ 145279 h 806153"/>
              <a:gd name="connsiteX2" fmla="*/ 983661 w 1199401"/>
              <a:gd name="connsiteY2" fmla="*/ 145279 h 806153"/>
              <a:gd name="connsiteX3" fmla="*/ 869614 w 1199401"/>
              <a:gd name="connsiteY3" fmla="*/ 569720 h 806153"/>
              <a:gd name="connsiteX4" fmla="*/ 728004 w 1199401"/>
              <a:gd name="connsiteY4" fmla="*/ 0 h 806153"/>
              <a:gd name="connsiteX5" fmla="*/ 579742 w 1199401"/>
              <a:gd name="connsiteY5" fmla="*/ 0 h 806153"/>
              <a:gd name="connsiteX6" fmla="*/ 426728 w 1199401"/>
              <a:gd name="connsiteY6" fmla="*/ 569720 h 806153"/>
              <a:gd name="connsiteX7" fmla="*/ 321234 w 1199401"/>
              <a:gd name="connsiteY7" fmla="*/ 145279 h 806153"/>
              <a:gd name="connsiteX8" fmla="*/ 427679 w 1199401"/>
              <a:gd name="connsiteY8" fmla="*/ 145279 h 806153"/>
              <a:gd name="connsiteX9" fmla="*/ 427679 w 1199401"/>
              <a:gd name="connsiteY9" fmla="*/ 0 h 806153"/>
              <a:gd name="connsiteX10" fmla="*/ 0 w 1199401"/>
              <a:gd name="connsiteY10" fmla="*/ 0 h 806153"/>
              <a:gd name="connsiteX11" fmla="*/ 0 w 1199401"/>
              <a:gd name="connsiteY11" fmla="*/ 145279 h 806153"/>
              <a:gd name="connsiteX12" fmla="*/ 95040 w 1199401"/>
              <a:gd name="connsiteY12" fmla="*/ 145279 h 806153"/>
              <a:gd name="connsiteX13" fmla="*/ 260409 w 1199401"/>
              <a:gd name="connsiteY13" fmla="*/ 806153 h 806153"/>
              <a:gd name="connsiteX14" fmla="*/ 489455 w 1199401"/>
              <a:gd name="connsiteY14" fmla="*/ 806153 h 806153"/>
              <a:gd name="connsiteX15" fmla="*/ 598750 w 1199401"/>
              <a:gd name="connsiteY15" fmla="*/ 390258 h 806153"/>
              <a:gd name="connsiteX16" fmla="*/ 702344 w 1199401"/>
              <a:gd name="connsiteY16" fmla="*/ 806153 h 806153"/>
              <a:gd name="connsiteX17" fmla="*/ 931389 w 1199401"/>
              <a:gd name="connsiteY17" fmla="*/ 806153 h 806153"/>
              <a:gd name="connsiteX18" fmla="*/ 1105312 w 1199401"/>
              <a:gd name="connsiteY18" fmla="*/ 145279 h 806153"/>
              <a:gd name="connsiteX19" fmla="*/ 1199401 w 1199401"/>
              <a:gd name="connsiteY19" fmla="*/ 145279 h 806153"/>
              <a:gd name="connsiteX20" fmla="*/ 1199401 w 1199401"/>
              <a:gd name="connsiteY20" fmla="*/ 0 h 806153"/>
              <a:gd name="connsiteX21" fmla="*/ 881018 w 1199401"/>
              <a:gd name="connsiteY21" fmla="*/ 0 h 80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99401" h="806153">
                <a:moveTo>
                  <a:pt x="881018" y="0"/>
                </a:moveTo>
                <a:cubicBezTo>
                  <a:pt x="881018" y="9495"/>
                  <a:pt x="881018" y="135783"/>
                  <a:pt x="881018" y="145279"/>
                </a:cubicBezTo>
                <a:cubicBezTo>
                  <a:pt x="890522" y="145279"/>
                  <a:pt x="983661" y="145279"/>
                  <a:pt x="983661" y="145279"/>
                </a:cubicBezTo>
                <a:lnTo>
                  <a:pt x="869614" y="569720"/>
                </a:lnTo>
                <a:cubicBezTo>
                  <a:pt x="869614" y="569720"/>
                  <a:pt x="729905" y="7596"/>
                  <a:pt x="728004" y="0"/>
                </a:cubicBezTo>
                <a:cubicBezTo>
                  <a:pt x="720401" y="0"/>
                  <a:pt x="587346" y="0"/>
                  <a:pt x="579742" y="0"/>
                </a:cubicBezTo>
                <a:cubicBezTo>
                  <a:pt x="577842" y="7596"/>
                  <a:pt x="426728" y="569720"/>
                  <a:pt x="426728" y="569720"/>
                </a:cubicBezTo>
                <a:lnTo>
                  <a:pt x="321234" y="145279"/>
                </a:lnTo>
                <a:cubicBezTo>
                  <a:pt x="321234" y="145279"/>
                  <a:pt x="418175" y="145279"/>
                  <a:pt x="427679" y="145279"/>
                </a:cubicBezTo>
                <a:cubicBezTo>
                  <a:pt x="427679" y="135783"/>
                  <a:pt x="427679" y="9495"/>
                  <a:pt x="427679" y="0"/>
                </a:cubicBezTo>
                <a:cubicBezTo>
                  <a:pt x="417224" y="0"/>
                  <a:pt x="10454" y="0"/>
                  <a:pt x="0" y="0"/>
                </a:cubicBezTo>
                <a:cubicBezTo>
                  <a:pt x="0" y="9495"/>
                  <a:pt x="0" y="135783"/>
                  <a:pt x="0" y="145279"/>
                </a:cubicBezTo>
                <a:cubicBezTo>
                  <a:pt x="9504" y="145279"/>
                  <a:pt x="95040" y="145279"/>
                  <a:pt x="95040" y="145279"/>
                </a:cubicBezTo>
                <a:cubicBezTo>
                  <a:pt x="95040" y="145279"/>
                  <a:pt x="258508" y="797608"/>
                  <a:pt x="260409" y="806153"/>
                </a:cubicBezTo>
                <a:cubicBezTo>
                  <a:pt x="268012" y="806153"/>
                  <a:pt x="481851" y="806153"/>
                  <a:pt x="489455" y="806153"/>
                </a:cubicBezTo>
                <a:cubicBezTo>
                  <a:pt x="491355" y="798557"/>
                  <a:pt x="598750" y="390258"/>
                  <a:pt x="598750" y="390258"/>
                </a:cubicBezTo>
                <a:cubicBezTo>
                  <a:pt x="598750" y="390258"/>
                  <a:pt x="700443" y="798557"/>
                  <a:pt x="702344" y="806153"/>
                </a:cubicBezTo>
                <a:cubicBezTo>
                  <a:pt x="709947" y="806153"/>
                  <a:pt x="923786" y="806153"/>
                  <a:pt x="931389" y="806153"/>
                </a:cubicBezTo>
                <a:cubicBezTo>
                  <a:pt x="933290" y="798557"/>
                  <a:pt x="1105312" y="145279"/>
                  <a:pt x="1105312" y="145279"/>
                </a:cubicBezTo>
                <a:cubicBezTo>
                  <a:pt x="1105312" y="145279"/>
                  <a:pt x="1189898" y="145279"/>
                  <a:pt x="1199401" y="145279"/>
                </a:cubicBezTo>
                <a:cubicBezTo>
                  <a:pt x="1199401" y="135783"/>
                  <a:pt x="1199401" y="9495"/>
                  <a:pt x="1199401" y="0"/>
                </a:cubicBezTo>
                <a:cubicBezTo>
                  <a:pt x="1190848" y="0"/>
                  <a:pt x="891473" y="0"/>
                  <a:pt x="881018" y="0"/>
                </a:cubicBezTo>
                <a:close/>
              </a:path>
            </a:pathLst>
          </a:custGeom>
          <a:solidFill>
            <a:srgbClr val="33006F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0F73EE0B-09C4-36DB-DC49-18D493F545B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156123"/>
            <a:ext cx="2154835" cy="155839"/>
            <a:chOff x="503162" y="3954748"/>
            <a:chExt cx="1723868" cy="124671"/>
          </a:xfrm>
        </p:grpSpPr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77FFBEE2-5DF1-AC57-C422-A09B05E735EA}"/>
                </a:ext>
              </a:extLst>
            </p:cNvPr>
            <p:cNvSpPr/>
            <p:nvPr/>
          </p:nvSpPr>
          <p:spPr>
            <a:xfrm>
              <a:off x="503162" y="3954748"/>
              <a:ext cx="1723868" cy="124671"/>
            </a:xfrm>
            <a:custGeom>
              <a:avLst/>
              <a:gdLst>
                <a:gd name="connsiteX0" fmla="*/ 0 w 1723868"/>
                <a:gd name="connsiteY0" fmla="*/ 0 h 124671"/>
                <a:gd name="connsiteX1" fmla="*/ 0 w 1723868"/>
                <a:gd name="connsiteY1" fmla="*/ 124672 h 124671"/>
                <a:gd name="connsiteX2" fmla="*/ 1689639 w 1723868"/>
                <a:gd name="connsiteY2" fmla="*/ 124672 h 124671"/>
                <a:gd name="connsiteX3" fmla="*/ 1723869 w 1723868"/>
                <a:gd name="connsiteY3" fmla="*/ 0 h 12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3868" h="124671">
                  <a:moveTo>
                    <a:pt x="0" y="0"/>
                  </a:moveTo>
                  <a:lnTo>
                    <a:pt x="0" y="124672"/>
                  </a:lnTo>
                  <a:lnTo>
                    <a:pt x="1689639" y="124672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rgbClr val="D0B787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C764762B-B438-764A-37BE-CF8E9448A8D0}"/>
                </a:ext>
              </a:extLst>
            </p:cNvPr>
            <p:cNvSpPr/>
            <p:nvPr/>
          </p:nvSpPr>
          <p:spPr>
            <a:xfrm>
              <a:off x="720699" y="3974906"/>
              <a:ext cx="1258909" cy="84364"/>
            </a:xfrm>
            <a:custGeom>
              <a:avLst/>
              <a:gdLst>
                <a:gd name="connsiteX0" fmla="*/ 1218023 w 1258909"/>
                <a:gd name="connsiteY0" fmla="*/ 58118 h 84364"/>
                <a:gd name="connsiteX1" fmla="*/ 1218023 w 1258909"/>
                <a:gd name="connsiteY1" fmla="*/ 12186 h 84364"/>
                <a:gd name="connsiteX2" fmla="*/ 1250352 w 1258909"/>
                <a:gd name="connsiteY2" fmla="*/ 63742 h 84364"/>
                <a:gd name="connsiteX3" fmla="*/ 1253204 w 1258909"/>
                <a:gd name="connsiteY3" fmla="*/ 63742 h 84364"/>
                <a:gd name="connsiteX4" fmla="*/ 1253204 w 1258909"/>
                <a:gd name="connsiteY4" fmla="*/ 7499 h 84364"/>
                <a:gd name="connsiteX5" fmla="*/ 1258909 w 1258909"/>
                <a:gd name="connsiteY5" fmla="*/ 1875 h 84364"/>
                <a:gd name="connsiteX6" fmla="*/ 1242745 w 1258909"/>
                <a:gd name="connsiteY6" fmla="*/ 1875 h 84364"/>
                <a:gd name="connsiteX7" fmla="*/ 1248450 w 1258909"/>
                <a:gd name="connsiteY7" fmla="*/ 7499 h 84364"/>
                <a:gd name="connsiteX8" fmla="*/ 1248450 w 1258909"/>
                <a:gd name="connsiteY8" fmla="*/ 46869 h 84364"/>
                <a:gd name="connsiteX9" fmla="*/ 1219925 w 1258909"/>
                <a:gd name="connsiteY9" fmla="*/ 2812 h 84364"/>
                <a:gd name="connsiteX10" fmla="*/ 1206613 w 1258909"/>
                <a:gd name="connsiteY10" fmla="*/ 2812 h 84364"/>
                <a:gd name="connsiteX11" fmla="*/ 1212318 w 1258909"/>
                <a:gd name="connsiteY11" fmla="*/ 8436 h 84364"/>
                <a:gd name="connsiteX12" fmla="*/ 1212318 w 1258909"/>
                <a:gd name="connsiteY12" fmla="*/ 59055 h 84364"/>
                <a:gd name="connsiteX13" fmla="*/ 1206613 w 1258909"/>
                <a:gd name="connsiteY13" fmla="*/ 64679 h 84364"/>
                <a:gd name="connsiteX14" fmla="*/ 1222777 w 1258909"/>
                <a:gd name="connsiteY14" fmla="*/ 64679 h 84364"/>
                <a:gd name="connsiteX15" fmla="*/ 1218023 w 1258909"/>
                <a:gd name="connsiteY15" fmla="*/ 58118 h 84364"/>
                <a:gd name="connsiteX16" fmla="*/ 1169530 w 1258909"/>
                <a:gd name="connsiteY16" fmla="*/ 59992 h 84364"/>
                <a:gd name="connsiteX17" fmla="*/ 1152415 w 1258909"/>
                <a:gd name="connsiteY17" fmla="*/ 32808 h 84364"/>
                <a:gd name="connsiteX18" fmla="*/ 1169530 w 1258909"/>
                <a:gd name="connsiteY18" fmla="*/ 5624 h 84364"/>
                <a:gd name="connsiteX19" fmla="*/ 1186646 w 1258909"/>
                <a:gd name="connsiteY19" fmla="*/ 32808 h 84364"/>
                <a:gd name="connsiteX20" fmla="*/ 1169530 w 1258909"/>
                <a:gd name="connsiteY20" fmla="*/ 59992 h 84364"/>
                <a:gd name="connsiteX21" fmla="*/ 1144809 w 1258909"/>
                <a:gd name="connsiteY21" fmla="*/ 31871 h 84364"/>
                <a:gd name="connsiteX22" fmla="*/ 1169530 w 1258909"/>
                <a:gd name="connsiteY22" fmla="*/ 63742 h 84364"/>
                <a:gd name="connsiteX23" fmla="*/ 1194252 w 1258909"/>
                <a:gd name="connsiteY23" fmla="*/ 31871 h 84364"/>
                <a:gd name="connsiteX24" fmla="*/ 1169530 w 1258909"/>
                <a:gd name="connsiteY24" fmla="*/ 0 h 84364"/>
                <a:gd name="connsiteX25" fmla="*/ 1144809 w 1258909"/>
                <a:gd name="connsiteY25" fmla="*/ 31871 h 84364"/>
                <a:gd name="connsiteX26" fmla="*/ 1116283 w 1258909"/>
                <a:gd name="connsiteY26" fmla="*/ 58118 h 84364"/>
                <a:gd name="connsiteX27" fmla="*/ 1116283 w 1258909"/>
                <a:gd name="connsiteY27" fmla="*/ 5624 h 84364"/>
                <a:gd name="connsiteX28" fmla="*/ 1127694 w 1258909"/>
                <a:gd name="connsiteY28" fmla="*/ 5624 h 84364"/>
                <a:gd name="connsiteX29" fmla="*/ 1134349 w 1258909"/>
                <a:gd name="connsiteY29" fmla="*/ 12186 h 84364"/>
                <a:gd name="connsiteX30" fmla="*/ 1134349 w 1258909"/>
                <a:gd name="connsiteY30" fmla="*/ 937 h 84364"/>
                <a:gd name="connsiteX31" fmla="*/ 1090611 w 1258909"/>
                <a:gd name="connsiteY31" fmla="*/ 937 h 84364"/>
                <a:gd name="connsiteX32" fmla="*/ 1090611 w 1258909"/>
                <a:gd name="connsiteY32" fmla="*/ 12186 h 84364"/>
                <a:gd name="connsiteX33" fmla="*/ 1097267 w 1258909"/>
                <a:gd name="connsiteY33" fmla="*/ 5624 h 84364"/>
                <a:gd name="connsiteX34" fmla="*/ 1108677 w 1258909"/>
                <a:gd name="connsiteY34" fmla="*/ 5624 h 84364"/>
                <a:gd name="connsiteX35" fmla="*/ 1108677 w 1258909"/>
                <a:gd name="connsiteY35" fmla="*/ 58118 h 84364"/>
                <a:gd name="connsiteX36" fmla="*/ 1103923 w 1258909"/>
                <a:gd name="connsiteY36" fmla="*/ 62805 h 84364"/>
                <a:gd name="connsiteX37" fmla="*/ 1121038 w 1258909"/>
                <a:gd name="connsiteY37" fmla="*/ 62805 h 84364"/>
                <a:gd name="connsiteX38" fmla="*/ 1116283 w 1258909"/>
                <a:gd name="connsiteY38" fmla="*/ 58118 h 84364"/>
                <a:gd name="connsiteX39" fmla="*/ 1069692 w 1258909"/>
                <a:gd name="connsiteY39" fmla="*/ 34683 h 84364"/>
                <a:gd name="connsiteX40" fmla="*/ 1069692 w 1258909"/>
                <a:gd name="connsiteY40" fmla="*/ 54368 h 84364"/>
                <a:gd name="connsiteX41" fmla="*/ 1059233 w 1258909"/>
                <a:gd name="connsiteY41" fmla="*/ 59055 h 84364"/>
                <a:gd name="connsiteX42" fmla="*/ 1038315 w 1258909"/>
                <a:gd name="connsiteY42" fmla="*/ 31871 h 84364"/>
                <a:gd name="connsiteX43" fmla="*/ 1059233 w 1258909"/>
                <a:gd name="connsiteY43" fmla="*/ 4687 h 84364"/>
                <a:gd name="connsiteX44" fmla="*/ 1066840 w 1258909"/>
                <a:gd name="connsiteY44" fmla="*/ 7499 h 84364"/>
                <a:gd name="connsiteX45" fmla="*/ 1073496 w 1258909"/>
                <a:gd name="connsiteY45" fmla="*/ 14061 h 84364"/>
                <a:gd name="connsiteX46" fmla="*/ 1073496 w 1258909"/>
                <a:gd name="connsiteY46" fmla="*/ 4687 h 84364"/>
                <a:gd name="connsiteX47" fmla="*/ 1059233 w 1258909"/>
                <a:gd name="connsiteY47" fmla="*/ 937 h 84364"/>
                <a:gd name="connsiteX48" fmla="*/ 1029757 w 1258909"/>
                <a:gd name="connsiteY48" fmla="*/ 32808 h 84364"/>
                <a:gd name="connsiteX49" fmla="*/ 1059233 w 1258909"/>
                <a:gd name="connsiteY49" fmla="*/ 64679 h 84364"/>
                <a:gd name="connsiteX50" fmla="*/ 1076348 w 1258909"/>
                <a:gd name="connsiteY50" fmla="*/ 59992 h 84364"/>
                <a:gd name="connsiteX51" fmla="*/ 1076348 w 1258909"/>
                <a:gd name="connsiteY51" fmla="*/ 35620 h 84364"/>
                <a:gd name="connsiteX52" fmla="*/ 1081102 w 1258909"/>
                <a:gd name="connsiteY52" fmla="*/ 30934 h 84364"/>
                <a:gd name="connsiteX53" fmla="*/ 1064938 w 1258909"/>
                <a:gd name="connsiteY53" fmla="*/ 30934 h 84364"/>
                <a:gd name="connsiteX54" fmla="*/ 1069692 w 1258909"/>
                <a:gd name="connsiteY54" fmla="*/ 34683 h 84364"/>
                <a:gd name="connsiteX55" fmla="*/ 977461 w 1258909"/>
                <a:gd name="connsiteY55" fmla="*/ 58118 h 84364"/>
                <a:gd name="connsiteX56" fmla="*/ 977461 w 1258909"/>
                <a:gd name="connsiteY56" fmla="*/ 12186 h 84364"/>
                <a:gd name="connsiteX57" fmla="*/ 1010741 w 1258909"/>
                <a:gd name="connsiteY57" fmla="*/ 63742 h 84364"/>
                <a:gd name="connsiteX58" fmla="*/ 1013593 w 1258909"/>
                <a:gd name="connsiteY58" fmla="*/ 63742 h 84364"/>
                <a:gd name="connsiteX59" fmla="*/ 1013593 w 1258909"/>
                <a:gd name="connsiteY59" fmla="*/ 7499 h 84364"/>
                <a:gd name="connsiteX60" fmla="*/ 1019298 w 1258909"/>
                <a:gd name="connsiteY60" fmla="*/ 1875 h 84364"/>
                <a:gd name="connsiteX61" fmla="*/ 1003134 w 1258909"/>
                <a:gd name="connsiteY61" fmla="*/ 1875 h 84364"/>
                <a:gd name="connsiteX62" fmla="*/ 1008839 w 1258909"/>
                <a:gd name="connsiteY62" fmla="*/ 7499 h 84364"/>
                <a:gd name="connsiteX63" fmla="*/ 1008839 w 1258909"/>
                <a:gd name="connsiteY63" fmla="*/ 46869 h 84364"/>
                <a:gd name="connsiteX64" fmla="*/ 980314 w 1258909"/>
                <a:gd name="connsiteY64" fmla="*/ 2812 h 84364"/>
                <a:gd name="connsiteX65" fmla="*/ 967002 w 1258909"/>
                <a:gd name="connsiteY65" fmla="*/ 2812 h 84364"/>
                <a:gd name="connsiteX66" fmla="*/ 972707 w 1258909"/>
                <a:gd name="connsiteY66" fmla="*/ 8436 h 84364"/>
                <a:gd name="connsiteX67" fmla="*/ 972707 w 1258909"/>
                <a:gd name="connsiteY67" fmla="*/ 59055 h 84364"/>
                <a:gd name="connsiteX68" fmla="*/ 967002 w 1258909"/>
                <a:gd name="connsiteY68" fmla="*/ 64679 h 84364"/>
                <a:gd name="connsiteX69" fmla="*/ 983166 w 1258909"/>
                <a:gd name="connsiteY69" fmla="*/ 64679 h 84364"/>
                <a:gd name="connsiteX70" fmla="*/ 977461 w 1258909"/>
                <a:gd name="connsiteY70" fmla="*/ 58118 h 84364"/>
                <a:gd name="connsiteX71" fmla="*/ 932772 w 1258909"/>
                <a:gd name="connsiteY71" fmla="*/ 1875 h 84364"/>
                <a:gd name="connsiteX72" fmla="*/ 937526 w 1258909"/>
                <a:gd name="connsiteY72" fmla="*/ 6562 h 84364"/>
                <a:gd name="connsiteX73" fmla="*/ 937526 w 1258909"/>
                <a:gd name="connsiteY73" fmla="*/ 58118 h 84364"/>
                <a:gd name="connsiteX74" fmla="*/ 932772 w 1258909"/>
                <a:gd name="connsiteY74" fmla="*/ 62805 h 84364"/>
                <a:gd name="connsiteX75" fmla="*/ 949887 w 1258909"/>
                <a:gd name="connsiteY75" fmla="*/ 62805 h 84364"/>
                <a:gd name="connsiteX76" fmla="*/ 945133 w 1258909"/>
                <a:gd name="connsiteY76" fmla="*/ 58118 h 84364"/>
                <a:gd name="connsiteX77" fmla="*/ 945133 w 1258909"/>
                <a:gd name="connsiteY77" fmla="*/ 6562 h 84364"/>
                <a:gd name="connsiteX78" fmla="*/ 949887 w 1258909"/>
                <a:gd name="connsiteY78" fmla="*/ 1875 h 84364"/>
                <a:gd name="connsiteX79" fmla="*/ 932772 w 1258909"/>
                <a:gd name="connsiteY79" fmla="*/ 1875 h 84364"/>
                <a:gd name="connsiteX80" fmla="*/ 877623 w 1258909"/>
                <a:gd name="connsiteY80" fmla="*/ 31871 h 84364"/>
                <a:gd name="connsiteX81" fmla="*/ 904247 w 1258909"/>
                <a:gd name="connsiteY81" fmla="*/ 31871 h 84364"/>
                <a:gd name="connsiteX82" fmla="*/ 904247 w 1258909"/>
                <a:gd name="connsiteY82" fmla="*/ 58118 h 84364"/>
                <a:gd name="connsiteX83" fmla="*/ 899492 w 1258909"/>
                <a:gd name="connsiteY83" fmla="*/ 62805 h 84364"/>
                <a:gd name="connsiteX84" fmla="*/ 916608 w 1258909"/>
                <a:gd name="connsiteY84" fmla="*/ 62805 h 84364"/>
                <a:gd name="connsiteX85" fmla="*/ 911853 w 1258909"/>
                <a:gd name="connsiteY85" fmla="*/ 58118 h 84364"/>
                <a:gd name="connsiteX86" fmla="*/ 911853 w 1258909"/>
                <a:gd name="connsiteY86" fmla="*/ 6562 h 84364"/>
                <a:gd name="connsiteX87" fmla="*/ 916608 w 1258909"/>
                <a:gd name="connsiteY87" fmla="*/ 1875 h 84364"/>
                <a:gd name="connsiteX88" fmla="*/ 899492 w 1258909"/>
                <a:gd name="connsiteY88" fmla="*/ 1875 h 84364"/>
                <a:gd name="connsiteX89" fmla="*/ 904247 w 1258909"/>
                <a:gd name="connsiteY89" fmla="*/ 6562 h 84364"/>
                <a:gd name="connsiteX90" fmla="*/ 904247 w 1258909"/>
                <a:gd name="connsiteY90" fmla="*/ 28121 h 84364"/>
                <a:gd name="connsiteX91" fmla="*/ 877623 w 1258909"/>
                <a:gd name="connsiteY91" fmla="*/ 28121 h 84364"/>
                <a:gd name="connsiteX92" fmla="*/ 877623 w 1258909"/>
                <a:gd name="connsiteY92" fmla="*/ 6562 h 84364"/>
                <a:gd name="connsiteX93" fmla="*/ 882377 w 1258909"/>
                <a:gd name="connsiteY93" fmla="*/ 1875 h 84364"/>
                <a:gd name="connsiteX94" fmla="*/ 865262 w 1258909"/>
                <a:gd name="connsiteY94" fmla="*/ 1875 h 84364"/>
                <a:gd name="connsiteX95" fmla="*/ 870017 w 1258909"/>
                <a:gd name="connsiteY95" fmla="*/ 6562 h 84364"/>
                <a:gd name="connsiteX96" fmla="*/ 870017 w 1258909"/>
                <a:gd name="connsiteY96" fmla="*/ 58118 h 84364"/>
                <a:gd name="connsiteX97" fmla="*/ 865262 w 1258909"/>
                <a:gd name="connsiteY97" fmla="*/ 62805 h 84364"/>
                <a:gd name="connsiteX98" fmla="*/ 882377 w 1258909"/>
                <a:gd name="connsiteY98" fmla="*/ 62805 h 84364"/>
                <a:gd name="connsiteX99" fmla="*/ 877623 w 1258909"/>
                <a:gd name="connsiteY99" fmla="*/ 58118 h 84364"/>
                <a:gd name="connsiteX100" fmla="*/ 877623 w 1258909"/>
                <a:gd name="connsiteY100" fmla="*/ 31871 h 84364"/>
                <a:gd name="connsiteX101" fmla="*/ 849098 w 1258909"/>
                <a:gd name="connsiteY101" fmla="*/ 45932 h 84364"/>
                <a:gd name="connsiteX102" fmla="*/ 843393 w 1258909"/>
                <a:gd name="connsiteY102" fmla="*/ 33746 h 84364"/>
                <a:gd name="connsiteX103" fmla="*/ 831032 w 1258909"/>
                <a:gd name="connsiteY103" fmla="*/ 24372 h 84364"/>
                <a:gd name="connsiteX104" fmla="*/ 824376 w 1258909"/>
                <a:gd name="connsiteY104" fmla="*/ 14061 h 84364"/>
                <a:gd name="connsiteX105" fmla="*/ 832934 w 1258909"/>
                <a:gd name="connsiteY105" fmla="*/ 5624 h 84364"/>
                <a:gd name="connsiteX106" fmla="*/ 836737 w 1258909"/>
                <a:gd name="connsiteY106" fmla="*/ 6562 h 84364"/>
                <a:gd name="connsiteX107" fmla="*/ 842442 w 1258909"/>
                <a:gd name="connsiteY107" fmla="*/ 12186 h 84364"/>
                <a:gd name="connsiteX108" fmla="*/ 848147 w 1258909"/>
                <a:gd name="connsiteY108" fmla="*/ 3750 h 84364"/>
                <a:gd name="connsiteX109" fmla="*/ 835786 w 1258909"/>
                <a:gd name="connsiteY109" fmla="*/ 1875 h 84364"/>
                <a:gd name="connsiteX110" fmla="*/ 832934 w 1258909"/>
                <a:gd name="connsiteY110" fmla="*/ 1875 h 84364"/>
                <a:gd name="connsiteX111" fmla="*/ 816770 w 1258909"/>
                <a:gd name="connsiteY111" fmla="*/ 16873 h 84364"/>
                <a:gd name="connsiteX112" fmla="*/ 824376 w 1258909"/>
                <a:gd name="connsiteY112" fmla="*/ 30934 h 84364"/>
                <a:gd name="connsiteX113" fmla="*/ 836737 w 1258909"/>
                <a:gd name="connsiteY113" fmla="*/ 40307 h 84364"/>
                <a:gd name="connsiteX114" fmla="*/ 841491 w 1258909"/>
                <a:gd name="connsiteY114" fmla="*/ 49681 h 84364"/>
                <a:gd name="connsiteX115" fmla="*/ 831032 w 1258909"/>
                <a:gd name="connsiteY115" fmla="*/ 60930 h 84364"/>
                <a:gd name="connsiteX116" fmla="*/ 826278 w 1258909"/>
                <a:gd name="connsiteY116" fmla="*/ 59992 h 84364"/>
                <a:gd name="connsiteX117" fmla="*/ 820573 w 1258909"/>
                <a:gd name="connsiteY117" fmla="*/ 53431 h 84364"/>
                <a:gd name="connsiteX118" fmla="*/ 814868 w 1258909"/>
                <a:gd name="connsiteY118" fmla="*/ 62805 h 84364"/>
                <a:gd name="connsiteX119" fmla="*/ 827229 w 1258909"/>
                <a:gd name="connsiteY119" fmla="*/ 64679 h 84364"/>
                <a:gd name="connsiteX120" fmla="*/ 831032 w 1258909"/>
                <a:gd name="connsiteY120" fmla="*/ 64679 h 84364"/>
                <a:gd name="connsiteX121" fmla="*/ 849098 w 1258909"/>
                <a:gd name="connsiteY121" fmla="*/ 45932 h 84364"/>
                <a:gd name="connsiteX122" fmla="*/ 778736 w 1258909"/>
                <a:gd name="connsiteY122" fmla="*/ 14998 h 84364"/>
                <a:gd name="connsiteX123" fmla="*/ 787294 w 1258909"/>
                <a:gd name="connsiteY123" fmla="*/ 40307 h 84364"/>
                <a:gd name="connsiteX124" fmla="*/ 770179 w 1258909"/>
                <a:gd name="connsiteY124" fmla="*/ 40307 h 84364"/>
                <a:gd name="connsiteX125" fmla="*/ 778736 w 1258909"/>
                <a:gd name="connsiteY125" fmla="*/ 14998 h 84364"/>
                <a:gd name="connsiteX126" fmla="*/ 764474 w 1258909"/>
                <a:gd name="connsiteY126" fmla="*/ 58118 h 84364"/>
                <a:gd name="connsiteX127" fmla="*/ 769228 w 1258909"/>
                <a:gd name="connsiteY127" fmla="*/ 44994 h 84364"/>
                <a:gd name="connsiteX128" fmla="*/ 790146 w 1258909"/>
                <a:gd name="connsiteY128" fmla="*/ 44994 h 84364"/>
                <a:gd name="connsiteX129" fmla="*/ 794900 w 1258909"/>
                <a:gd name="connsiteY129" fmla="*/ 58118 h 84364"/>
                <a:gd name="connsiteX130" fmla="*/ 790146 w 1258909"/>
                <a:gd name="connsiteY130" fmla="*/ 62805 h 84364"/>
                <a:gd name="connsiteX131" fmla="*/ 808212 w 1258909"/>
                <a:gd name="connsiteY131" fmla="*/ 62805 h 84364"/>
                <a:gd name="connsiteX132" fmla="*/ 803458 w 1258909"/>
                <a:gd name="connsiteY132" fmla="*/ 58118 h 84364"/>
                <a:gd name="connsiteX133" fmla="*/ 784441 w 1258909"/>
                <a:gd name="connsiteY133" fmla="*/ 1875 h 84364"/>
                <a:gd name="connsiteX134" fmla="*/ 781589 w 1258909"/>
                <a:gd name="connsiteY134" fmla="*/ 1875 h 84364"/>
                <a:gd name="connsiteX135" fmla="*/ 761621 w 1258909"/>
                <a:gd name="connsiteY135" fmla="*/ 58118 h 84364"/>
                <a:gd name="connsiteX136" fmla="*/ 756867 w 1258909"/>
                <a:gd name="connsiteY136" fmla="*/ 62805 h 84364"/>
                <a:gd name="connsiteX137" fmla="*/ 772080 w 1258909"/>
                <a:gd name="connsiteY137" fmla="*/ 62805 h 84364"/>
                <a:gd name="connsiteX138" fmla="*/ 764474 w 1258909"/>
                <a:gd name="connsiteY138" fmla="*/ 58118 h 84364"/>
                <a:gd name="connsiteX139" fmla="*/ 697915 w 1258909"/>
                <a:gd name="connsiteY139" fmla="*/ 62805 h 84364"/>
                <a:gd name="connsiteX140" fmla="*/ 712177 w 1258909"/>
                <a:gd name="connsiteY140" fmla="*/ 17810 h 84364"/>
                <a:gd name="connsiteX141" fmla="*/ 726440 w 1258909"/>
                <a:gd name="connsiteY141" fmla="*/ 62805 h 84364"/>
                <a:gd name="connsiteX142" fmla="*/ 729293 w 1258909"/>
                <a:gd name="connsiteY142" fmla="*/ 62805 h 84364"/>
                <a:gd name="connsiteX143" fmla="*/ 747358 w 1258909"/>
                <a:gd name="connsiteY143" fmla="*/ 6562 h 84364"/>
                <a:gd name="connsiteX144" fmla="*/ 752113 w 1258909"/>
                <a:gd name="connsiteY144" fmla="*/ 1875 h 84364"/>
                <a:gd name="connsiteX145" fmla="*/ 736899 w 1258909"/>
                <a:gd name="connsiteY145" fmla="*/ 1875 h 84364"/>
                <a:gd name="connsiteX146" fmla="*/ 741653 w 1258909"/>
                <a:gd name="connsiteY146" fmla="*/ 6562 h 84364"/>
                <a:gd name="connsiteX147" fmla="*/ 728342 w 1258909"/>
                <a:gd name="connsiteY147" fmla="*/ 48744 h 84364"/>
                <a:gd name="connsiteX148" fmla="*/ 715981 w 1258909"/>
                <a:gd name="connsiteY148" fmla="*/ 6562 h 84364"/>
                <a:gd name="connsiteX149" fmla="*/ 720735 w 1258909"/>
                <a:gd name="connsiteY149" fmla="*/ 1875 h 84364"/>
                <a:gd name="connsiteX150" fmla="*/ 703620 w 1258909"/>
                <a:gd name="connsiteY150" fmla="*/ 1875 h 84364"/>
                <a:gd name="connsiteX151" fmla="*/ 708374 w 1258909"/>
                <a:gd name="connsiteY151" fmla="*/ 6562 h 84364"/>
                <a:gd name="connsiteX152" fmla="*/ 709325 w 1258909"/>
                <a:gd name="connsiteY152" fmla="*/ 10311 h 84364"/>
                <a:gd name="connsiteX153" fmla="*/ 696964 w 1258909"/>
                <a:gd name="connsiteY153" fmla="*/ 48744 h 84364"/>
                <a:gd name="connsiteX154" fmla="*/ 684603 w 1258909"/>
                <a:gd name="connsiteY154" fmla="*/ 6562 h 84364"/>
                <a:gd name="connsiteX155" fmla="*/ 689357 w 1258909"/>
                <a:gd name="connsiteY155" fmla="*/ 1875 h 84364"/>
                <a:gd name="connsiteX156" fmla="*/ 671291 w 1258909"/>
                <a:gd name="connsiteY156" fmla="*/ 1875 h 84364"/>
                <a:gd name="connsiteX157" fmla="*/ 676046 w 1258909"/>
                <a:gd name="connsiteY157" fmla="*/ 6562 h 84364"/>
                <a:gd name="connsiteX158" fmla="*/ 693161 w 1258909"/>
                <a:gd name="connsiteY158" fmla="*/ 62805 h 84364"/>
                <a:gd name="connsiteX159" fmla="*/ 697915 w 1258909"/>
                <a:gd name="connsiteY159" fmla="*/ 62805 h 84364"/>
                <a:gd name="connsiteX160" fmla="*/ 604733 w 1258909"/>
                <a:gd name="connsiteY160" fmla="*/ 26247 h 84364"/>
                <a:gd name="connsiteX161" fmla="*/ 602831 w 1258909"/>
                <a:gd name="connsiteY161" fmla="*/ 28121 h 84364"/>
                <a:gd name="connsiteX162" fmla="*/ 602831 w 1258909"/>
                <a:gd name="connsiteY162" fmla="*/ 29059 h 84364"/>
                <a:gd name="connsiteX163" fmla="*/ 610438 w 1258909"/>
                <a:gd name="connsiteY163" fmla="*/ 29059 h 84364"/>
                <a:gd name="connsiteX164" fmla="*/ 606635 w 1258909"/>
                <a:gd name="connsiteY164" fmla="*/ 54368 h 84364"/>
                <a:gd name="connsiteX165" fmla="*/ 600929 w 1258909"/>
                <a:gd name="connsiteY165" fmla="*/ 77803 h 84364"/>
                <a:gd name="connsiteX166" fmla="*/ 599028 w 1258909"/>
                <a:gd name="connsiteY166" fmla="*/ 78740 h 84364"/>
                <a:gd name="connsiteX167" fmla="*/ 595224 w 1258909"/>
                <a:gd name="connsiteY167" fmla="*/ 77803 h 84364"/>
                <a:gd name="connsiteX168" fmla="*/ 592372 w 1258909"/>
                <a:gd name="connsiteY168" fmla="*/ 78740 h 84364"/>
                <a:gd name="connsiteX169" fmla="*/ 590470 w 1258909"/>
                <a:gd name="connsiteY169" fmla="*/ 81552 h 84364"/>
                <a:gd name="connsiteX170" fmla="*/ 594274 w 1258909"/>
                <a:gd name="connsiteY170" fmla="*/ 84364 h 84364"/>
                <a:gd name="connsiteX171" fmla="*/ 603782 w 1258909"/>
                <a:gd name="connsiteY171" fmla="*/ 78740 h 84364"/>
                <a:gd name="connsiteX172" fmla="*/ 614241 w 1258909"/>
                <a:gd name="connsiteY172" fmla="*/ 46869 h 84364"/>
                <a:gd name="connsiteX173" fmla="*/ 617094 w 1258909"/>
                <a:gd name="connsiteY173" fmla="*/ 29996 h 84364"/>
                <a:gd name="connsiteX174" fmla="*/ 625651 w 1258909"/>
                <a:gd name="connsiteY174" fmla="*/ 29059 h 84364"/>
                <a:gd name="connsiteX175" fmla="*/ 627553 w 1258909"/>
                <a:gd name="connsiteY175" fmla="*/ 27184 h 84364"/>
                <a:gd name="connsiteX176" fmla="*/ 618045 w 1258909"/>
                <a:gd name="connsiteY176" fmla="*/ 27184 h 84364"/>
                <a:gd name="connsiteX177" fmla="*/ 626602 w 1258909"/>
                <a:gd name="connsiteY177" fmla="*/ 6562 h 84364"/>
                <a:gd name="connsiteX178" fmla="*/ 633258 w 1258909"/>
                <a:gd name="connsiteY178" fmla="*/ 9374 h 84364"/>
                <a:gd name="connsiteX179" fmla="*/ 636110 w 1258909"/>
                <a:gd name="connsiteY179" fmla="*/ 9374 h 84364"/>
                <a:gd name="connsiteX180" fmla="*/ 638012 w 1258909"/>
                <a:gd name="connsiteY180" fmla="*/ 6562 h 84364"/>
                <a:gd name="connsiteX181" fmla="*/ 632307 w 1258909"/>
                <a:gd name="connsiteY181" fmla="*/ 2812 h 84364"/>
                <a:gd name="connsiteX182" fmla="*/ 618045 w 1258909"/>
                <a:gd name="connsiteY182" fmla="*/ 10311 h 84364"/>
                <a:gd name="connsiteX183" fmla="*/ 611389 w 1258909"/>
                <a:gd name="connsiteY183" fmla="*/ 28121 h 84364"/>
                <a:gd name="connsiteX184" fmla="*/ 604733 w 1258909"/>
                <a:gd name="connsiteY184" fmla="*/ 28121 h 84364"/>
                <a:gd name="connsiteX185" fmla="*/ 565748 w 1258909"/>
                <a:gd name="connsiteY185" fmla="*/ 48744 h 84364"/>
                <a:gd name="connsiteX186" fmla="*/ 575257 w 1258909"/>
                <a:gd name="connsiteY186" fmla="*/ 28121 h 84364"/>
                <a:gd name="connsiteX187" fmla="*/ 578109 w 1258909"/>
                <a:gd name="connsiteY187" fmla="*/ 27184 h 84364"/>
                <a:gd name="connsiteX188" fmla="*/ 584765 w 1258909"/>
                <a:gd name="connsiteY188" fmla="*/ 37495 h 84364"/>
                <a:gd name="connsiteX189" fmla="*/ 575257 w 1258909"/>
                <a:gd name="connsiteY189" fmla="*/ 59992 h 84364"/>
                <a:gd name="connsiteX190" fmla="*/ 572404 w 1258909"/>
                <a:gd name="connsiteY190" fmla="*/ 60930 h 84364"/>
                <a:gd name="connsiteX191" fmla="*/ 565748 w 1258909"/>
                <a:gd name="connsiteY191" fmla="*/ 48744 h 84364"/>
                <a:gd name="connsiteX192" fmla="*/ 580962 w 1258909"/>
                <a:gd name="connsiteY192" fmla="*/ 24372 h 84364"/>
                <a:gd name="connsiteX193" fmla="*/ 571453 w 1258909"/>
                <a:gd name="connsiteY193" fmla="*/ 27184 h 84364"/>
                <a:gd name="connsiteX194" fmla="*/ 559093 w 1258909"/>
                <a:gd name="connsiteY194" fmla="*/ 50619 h 84364"/>
                <a:gd name="connsiteX195" fmla="*/ 570503 w 1258909"/>
                <a:gd name="connsiteY195" fmla="*/ 63742 h 84364"/>
                <a:gd name="connsiteX196" fmla="*/ 583814 w 1258909"/>
                <a:gd name="connsiteY196" fmla="*/ 58118 h 84364"/>
                <a:gd name="connsiteX197" fmla="*/ 593323 w 1258909"/>
                <a:gd name="connsiteY197" fmla="*/ 36558 h 84364"/>
                <a:gd name="connsiteX198" fmla="*/ 580962 w 1258909"/>
                <a:gd name="connsiteY198" fmla="*/ 24372 h 84364"/>
                <a:gd name="connsiteX199" fmla="*/ 478271 w 1258909"/>
                <a:gd name="connsiteY199" fmla="*/ 6562 h 84364"/>
                <a:gd name="connsiteX200" fmla="*/ 494436 w 1258909"/>
                <a:gd name="connsiteY200" fmla="*/ 34683 h 84364"/>
                <a:gd name="connsiteX201" fmla="*/ 494436 w 1258909"/>
                <a:gd name="connsiteY201" fmla="*/ 58118 h 84364"/>
                <a:gd name="connsiteX202" fmla="*/ 489681 w 1258909"/>
                <a:gd name="connsiteY202" fmla="*/ 62805 h 84364"/>
                <a:gd name="connsiteX203" fmla="*/ 506797 w 1258909"/>
                <a:gd name="connsiteY203" fmla="*/ 62805 h 84364"/>
                <a:gd name="connsiteX204" fmla="*/ 502042 w 1258909"/>
                <a:gd name="connsiteY204" fmla="*/ 58118 h 84364"/>
                <a:gd name="connsiteX205" fmla="*/ 502042 w 1258909"/>
                <a:gd name="connsiteY205" fmla="*/ 34683 h 84364"/>
                <a:gd name="connsiteX206" fmla="*/ 518207 w 1258909"/>
                <a:gd name="connsiteY206" fmla="*/ 6562 h 84364"/>
                <a:gd name="connsiteX207" fmla="*/ 522961 w 1258909"/>
                <a:gd name="connsiteY207" fmla="*/ 1875 h 84364"/>
                <a:gd name="connsiteX208" fmla="*/ 507747 w 1258909"/>
                <a:gd name="connsiteY208" fmla="*/ 1875 h 84364"/>
                <a:gd name="connsiteX209" fmla="*/ 512502 w 1258909"/>
                <a:gd name="connsiteY209" fmla="*/ 6562 h 84364"/>
                <a:gd name="connsiteX210" fmla="*/ 499190 w 1258909"/>
                <a:gd name="connsiteY210" fmla="*/ 29996 h 84364"/>
                <a:gd name="connsiteX211" fmla="*/ 486829 w 1258909"/>
                <a:gd name="connsiteY211" fmla="*/ 6562 h 84364"/>
                <a:gd name="connsiteX212" fmla="*/ 491583 w 1258909"/>
                <a:gd name="connsiteY212" fmla="*/ 1875 h 84364"/>
                <a:gd name="connsiteX213" fmla="*/ 473517 w 1258909"/>
                <a:gd name="connsiteY213" fmla="*/ 1875 h 84364"/>
                <a:gd name="connsiteX214" fmla="*/ 478271 w 1258909"/>
                <a:gd name="connsiteY214" fmla="*/ 6562 h 84364"/>
                <a:gd name="connsiteX215" fmla="*/ 445943 w 1258909"/>
                <a:gd name="connsiteY215" fmla="*/ 58118 h 84364"/>
                <a:gd name="connsiteX216" fmla="*/ 445943 w 1258909"/>
                <a:gd name="connsiteY216" fmla="*/ 5624 h 84364"/>
                <a:gd name="connsiteX217" fmla="*/ 457353 w 1258909"/>
                <a:gd name="connsiteY217" fmla="*/ 5624 h 84364"/>
                <a:gd name="connsiteX218" fmla="*/ 464009 w 1258909"/>
                <a:gd name="connsiteY218" fmla="*/ 12186 h 84364"/>
                <a:gd name="connsiteX219" fmla="*/ 464009 w 1258909"/>
                <a:gd name="connsiteY219" fmla="*/ 937 h 84364"/>
                <a:gd name="connsiteX220" fmla="*/ 420270 w 1258909"/>
                <a:gd name="connsiteY220" fmla="*/ 937 h 84364"/>
                <a:gd name="connsiteX221" fmla="*/ 420270 w 1258909"/>
                <a:gd name="connsiteY221" fmla="*/ 12186 h 84364"/>
                <a:gd name="connsiteX222" fmla="*/ 426926 w 1258909"/>
                <a:gd name="connsiteY222" fmla="*/ 5624 h 84364"/>
                <a:gd name="connsiteX223" fmla="*/ 438336 w 1258909"/>
                <a:gd name="connsiteY223" fmla="*/ 5624 h 84364"/>
                <a:gd name="connsiteX224" fmla="*/ 438336 w 1258909"/>
                <a:gd name="connsiteY224" fmla="*/ 58118 h 84364"/>
                <a:gd name="connsiteX225" fmla="*/ 433582 w 1258909"/>
                <a:gd name="connsiteY225" fmla="*/ 62805 h 84364"/>
                <a:gd name="connsiteX226" fmla="*/ 450697 w 1258909"/>
                <a:gd name="connsiteY226" fmla="*/ 62805 h 84364"/>
                <a:gd name="connsiteX227" fmla="*/ 445943 w 1258909"/>
                <a:gd name="connsiteY227" fmla="*/ 58118 h 84364"/>
                <a:gd name="connsiteX228" fmla="*/ 388893 w 1258909"/>
                <a:gd name="connsiteY228" fmla="*/ 1875 h 84364"/>
                <a:gd name="connsiteX229" fmla="*/ 393647 w 1258909"/>
                <a:gd name="connsiteY229" fmla="*/ 6562 h 84364"/>
                <a:gd name="connsiteX230" fmla="*/ 393647 w 1258909"/>
                <a:gd name="connsiteY230" fmla="*/ 58118 h 84364"/>
                <a:gd name="connsiteX231" fmla="*/ 388893 w 1258909"/>
                <a:gd name="connsiteY231" fmla="*/ 62805 h 84364"/>
                <a:gd name="connsiteX232" fmla="*/ 406008 w 1258909"/>
                <a:gd name="connsiteY232" fmla="*/ 62805 h 84364"/>
                <a:gd name="connsiteX233" fmla="*/ 401253 w 1258909"/>
                <a:gd name="connsiteY233" fmla="*/ 58118 h 84364"/>
                <a:gd name="connsiteX234" fmla="*/ 401253 w 1258909"/>
                <a:gd name="connsiteY234" fmla="*/ 6562 h 84364"/>
                <a:gd name="connsiteX235" fmla="*/ 406008 w 1258909"/>
                <a:gd name="connsiteY235" fmla="*/ 1875 h 84364"/>
                <a:gd name="connsiteX236" fmla="*/ 388893 w 1258909"/>
                <a:gd name="connsiteY236" fmla="*/ 1875 h 84364"/>
                <a:gd name="connsiteX237" fmla="*/ 370827 w 1258909"/>
                <a:gd name="connsiteY237" fmla="*/ 45932 h 84364"/>
                <a:gd name="connsiteX238" fmla="*/ 365122 w 1258909"/>
                <a:gd name="connsiteY238" fmla="*/ 33746 h 84364"/>
                <a:gd name="connsiteX239" fmla="*/ 352761 w 1258909"/>
                <a:gd name="connsiteY239" fmla="*/ 24372 h 84364"/>
                <a:gd name="connsiteX240" fmla="*/ 346105 w 1258909"/>
                <a:gd name="connsiteY240" fmla="*/ 14061 h 84364"/>
                <a:gd name="connsiteX241" fmla="*/ 354662 w 1258909"/>
                <a:gd name="connsiteY241" fmla="*/ 5624 h 84364"/>
                <a:gd name="connsiteX242" fmla="*/ 358466 w 1258909"/>
                <a:gd name="connsiteY242" fmla="*/ 6562 h 84364"/>
                <a:gd name="connsiteX243" fmla="*/ 364171 w 1258909"/>
                <a:gd name="connsiteY243" fmla="*/ 12186 h 84364"/>
                <a:gd name="connsiteX244" fmla="*/ 369876 w 1258909"/>
                <a:gd name="connsiteY244" fmla="*/ 3750 h 84364"/>
                <a:gd name="connsiteX245" fmla="*/ 357515 w 1258909"/>
                <a:gd name="connsiteY245" fmla="*/ 1875 h 84364"/>
                <a:gd name="connsiteX246" fmla="*/ 354662 w 1258909"/>
                <a:gd name="connsiteY246" fmla="*/ 1875 h 84364"/>
                <a:gd name="connsiteX247" fmla="*/ 338498 w 1258909"/>
                <a:gd name="connsiteY247" fmla="*/ 16873 h 84364"/>
                <a:gd name="connsiteX248" fmla="*/ 346105 w 1258909"/>
                <a:gd name="connsiteY248" fmla="*/ 30934 h 84364"/>
                <a:gd name="connsiteX249" fmla="*/ 358466 w 1258909"/>
                <a:gd name="connsiteY249" fmla="*/ 40307 h 84364"/>
                <a:gd name="connsiteX250" fmla="*/ 363220 w 1258909"/>
                <a:gd name="connsiteY250" fmla="*/ 49681 h 84364"/>
                <a:gd name="connsiteX251" fmla="*/ 352761 w 1258909"/>
                <a:gd name="connsiteY251" fmla="*/ 60930 h 84364"/>
                <a:gd name="connsiteX252" fmla="*/ 348007 w 1258909"/>
                <a:gd name="connsiteY252" fmla="*/ 59992 h 84364"/>
                <a:gd name="connsiteX253" fmla="*/ 343252 w 1258909"/>
                <a:gd name="connsiteY253" fmla="*/ 51556 h 84364"/>
                <a:gd name="connsiteX254" fmla="*/ 337547 w 1258909"/>
                <a:gd name="connsiteY254" fmla="*/ 60930 h 84364"/>
                <a:gd name="connsiteX255" fmla="*/ 349908 w 1258909"/>
                <a:gd name="connsiteY255" fmla="*/ 62805 h 84364"/>
                <a:gd name="connsiteX256" fmla="*/ 353712 w 1258909"/>
                <a:gd name="connsiteY256" fmla="*/ 62805 h 84364"/>
                <a:gd name="connsiteX257" fmla="*/ 370827 w 1258909"/>
                <a:gd name="connsiteY257" fmla="*/ 45932 h 84364"/>
                <a:gd name="connsiteX258" fmla="*/ 290956 w 1258909"/>
                <a:gd name="connsiteY258" fmla="*/ 6562 h 84364"/>
                <a:gd name="connsiteX259" fmla="*/ 298563 w 1258909"/>
                <a:gd name="connsiteY259" fmla="*/ 6562 h 84364"/>
                <a:gd name="connsiteX260" fmla="*/ 310924 w 1258909"/>
                <a:gd name="connsiteY260" fmla="*/ 18748 h 84364"/>
                <a:gd name="connsiteX261" fmla="*/ 298563 w 1258909"/>
                <a:gd name="connsiteY261" fmla="*/ 29996 h 84364"/>
                <a:gd name="connsiteX262" fmla="*/ 290956 w 1258909"/>
                <a:gd name="connsiteY262" fmla="*/ 29996 h 84364"/>
                <a:gd name="connsiteX263" fmla="*/ 290956 w 1258909"/>
                <a:gd name="connsiteY263" fmla="*/ 6562 h 84364"/>
                <a:gd name="connsiteX264" fmla="*/ 290956 w 1258909"/>
                <a:gd name="connsiteY264" fmla="*/ 58118 h 84364"/>
                <a:gd name="connsiteX265" fmla="*/ 290956 w 1258909"/>
                <a:gd name="connsiteY265" fmla="*/ 34683 h 84364"/>
                <a:gd name="connsiteX266" fmla="*/ 300465 w 1258909"/>
                <a:gd name="connsiteY266" fmla="*/ 34683 h 84364"/>
                <a:gd name="connsiteX267" fmla="*/ 315678 w 1258909"/>
                <a:gd name="connsiteY267" fmla="*/ 63742 h 84364"/>
                <a:gd name="connsiteX268" fmla="*/ 326137 w 1258909"/>
                <a:gd name="connsiteY268" fmla="*/ 63742 h 84364"/>
                <a:gd name="connsiteX269" fmla="*/ 321383 w 1258909"/>
                <a:gd name="connsiteY269" fmla="*/ 59055 h 84364"/>
                <a:gd name="connsiteX270" fmla="*/ 307121 w 1258909"/>
                <a:gd name="connsiteY270" fmla="*/ 32808 h 84364"/>
                <a:gd name="connsiteX271" fmla="*/ 318531 w 1258909"/>
                <a:gd name="connsiteY271" fmla="*/ 18748 h 84364"/>
                <a:gd name="connsiteX272" fmla="*/ 298563 w 1258909"/>
                <a:gd name="connsiteY272" fmla="*/ 1875 h 84364"/>
                <a:gd name="connsiteX273" fmla="*/ 279546 w 1258909"/>
                <a:gd name="connsiteY273" fmla="*/ 1875 h 84364"/>
                <a:gd name="connsiteX274" fmla="*/ 284301 w 1258909"/>
                <a:gd name="connsiteY274" fmla="*/ 6562 h 84364"/>
                <a:gd name="connsiteX275" fmla="*/ 284301 w 1258909"/>
                <a:gd name="connsiteY275" fmla="*/ 58118 h 84364"/>
                <a:gd name="connsiteX276" fmla="*/ 279546 w 1258909"/>
                <a:gd name="connsiteY276" fmla="*/ 62805 h 84364"/>
                <a:gd name="connsiteX277" fmla="*/ 296661 w 1258909"/>
                <a:gd name="connsiteY277" fmla="*/ 62805 h 84364"/>
                <a:gd name="connsiteX278" fmla="*/ 290956 w 1258909"/>
                <a:gd name="connsiteY278" fmla="*/ 58118 h 84364"/>
                <a:gd name="connsiteX279" fmla="*/ 262431 w 1258909"/>
                <a:gd name="connsiteY279" fmla="*/ 62805 h 84364"/>
                <a:gd name="connsiteX280" fmla="*/ 262431 w 1258909"/>
                <a:gd name="connsiteY280" fmla="*/ 51556 h 84364"/>
                <a:gd name="connsiteX281" fmla="*/ 255775 w 1258909"/>
                <a:gd name="connsiteY281" fmla="*/ 58118 h 84364"/>
                <a:gd name="connsiteX282" fmla="*/ 236759 w 1258909"/>
                <a:gd name="connsiteY282" fmla="*/ 58118 h 84364"/>
                <a:gd name="connsiteX283" fmla="*/ 236759 w 1258909"/>
                <a:gd name="connsiteY283" fmla="*/ 32808 h 84364"/>
                <a:gd name="connsiteX284" fmla="*/ 251021 w 1258909"/>
                <a:gd name="connsiteY284" fmla="*/ 32808 h 84364"/>
                <a:gd name="connsiteX285" fmla="*/ 255775 w 1258909"/>
                <a:gd name="connsiteY285" fmla="*/ 37495 h 84364"/>
                <a:gd name="connsiteX286" fmla="*/ 255775 w 1258909"/>
                <a:gd name="connsiteY286" fmla="*/ 23435 h 84364"/>
                <a:gd name="connsiteX287" fmla="*/ 251021 w 1258909"/>
                <a:gd name="connsiteY287" fmla="*/ 28121 h 84364"/>
                <a:gd name="connsiteX288" fmla="*/ 236759 w 1258909"/>
                <a:gd name="connsiteY288" fmla="*/ 28121 h 84364"/>
                <a:gd name="connsiteX289" fmla="*/ 236759 w 1258909"/>
                <a:gd name="connsiteY289" fmla="*/ 6562 h 84364"/>
                <a:gd name="connsiteX290" fmla="*/ 255775 w 1258909"/>
                <a:gd name="connsiteY290" fmla="*/ 6562 h 84364"/>
                <a:gd name="connsiteX291" fmla="*/ 262431 w 1258909"/>
                <a:gd name="connsiteY291" fmla="*/ 13123 h 84364"/>
                <a:gd name="connsiteX292" fmla="*/ 262431 w 1258909"/>
                <a:gd name="connsiteY292" fmla="*/ 1875 h 84364"/>
                <a:gd name="connsiteX293" fmla="*/ 225349 w 1258909"/>
                <a:gd name="connsiteY293" fmla="*/ 1875 h 84364"/>
                <a:gd name="connsiteX294" fmla="*/ 230103 w 1258909"/>
                <a:gd name="connsiteY294" fmla="*/ 6562 h 84364"/>
                <a:gd name="connsiteX295" fmla="*/ 230103 w 1258909"/>
                <a:gd name="connsiteY295" fmla="*/ 58118 h 84364"/>
                <a:gd name="connsiteX296" fmla="*/ 225349 w 1258909"/>
                <a:gd name="connsiteY296" fmla="*/ 62805 h 84364"/>
                <a:gd name="connsiteX297" fmla="*/ 262431 w 1258909"/>
                <a:gd name="connsiteY297" fmla="*/ 62805 h 84364"/>
                <a:gd name="connsiteX298" fmla="*/ 181610 w 1258909"/>
                <a:gd name="connsiteY298" fmla="*/ 1875 h 84364"/>
                <a:gd name="connsiteX299" fmla="*/ 163544 w 1258909"/>
                <a:gd name="connsiteY299" fmla="*/ 1875 h 84364"/>
                <a:gd name="connsiteX300" fmla="*/ 168298 w 1258909"/>
                <a:gd name="connsiteY300" fmla="*/ 6562 h 84364"/>
                <a:gd name="connsiteX301" fmla="*/ 185413 w 1258909"/>
                <a:gd name="connsiteY301" fmla="*/ 62805 h 84364"/>
                <a:gd name="connsiteX302" fmla="*/ 190168 w 1258909"/>
                <a:gd name="connsiteY302" fmla="*/ 62805 h 84364"/>
                <a:gd name="connsiteX303" fmla="*/ 208233 w 1258909"/>
                <a:gd name="connsiteY303" fmla="*/ 6562 h 84364"/>
                <a:gd name="connsiteX304" fmla="*/ 212988 w 1258909"/>
                <a:gd name="connsiteY304" fmla="*/ 1875 h 84364"/>
                <a:gd name="connsiteX305" fmla="*/ 197774 w 1258909"/>
                <a:gd name="connsiteY305" fmla="*/ 1875 h 84364"/>
                <a:gd name="connsiteX306" fmla="*/ 202528 w 1258909"/>
                <a:gd name="connsiteY306" fmla="*/ 6562 h 84364"/>
                <a:gd name="connsiteX307" fmla="*/ 190168 w 1258909"/>
                <a:gd name="connsiteY307" fmla="*/ 48744 h 84364"/>
                <a:gd name="connsiteX308" fmla="*/ 177807 w 1258909"/>
                <a:gd name="connsiteY308" fmla="*/ 6562 h 84364"/>
                <a:gd name="connsiteX309" fmla="*/ 181610 w 1258909"/>
                <a:gd name="connsiteY309" fmla="*/ 1875 h 84364"/>
                <a:gd name="connsiteX310" fmla="*/ 133117 w 1258909"/>
                <a:gd name="connsiteY310" fmla="*/ 1875 h 84364"/>
                <a:gd name="connsiteX311" fmla="*/ 137871 w 1258909"/>
                <a:gd name="connsiteY311" fmla="*/ 6562 h 84364"/>
                <a:gd name="connsiteX312" fmla="*/ 137871 w 1258909"/>
                <a:gd name="connsiteY312" fmla="*/ 58118 h 84364"/>
                <a:gd name="connsiteX313" fmla="*/ 133117 w 1258909"/>
                <a:gd name="connsiteY313" fmla="*/ 62805 h 84364"/>
                <a:gd name="connsiteX314" fmla="*/ 150232 w 1258909"/>
                <a:gd name="connsiteY314" fmla="*/ 62805 h 84364"/>
                <a:gd name="connsiteX315" fmla="*/ 145478 w 1258909"/>
                <a:gd name="connsiteY315" fmla="*/ 58118 h 84364"/>
                <a:gd name="connsiteX316" fmla="*/ 145478 w 1258909"/>
                <a:gd name="connsiteY316" fmla="*/ 6562 h 84364"/>
                <a:gd name="connsiteX317" fmla="*/ 150232 w 1258909"/>
                <a:gd name="connsiteY317" fmla="*/ 1875 h 84364"/>
                <a:gd name="connsiteX318" fmla="*/ 133117 w 1258909"/>
                <a:gd name="connsiteY318" fmla="*/ 1875 h 84364"/>
                <a:gd name="connsiteX319" fmla="*/ 75116 w 1258909"/>
                <a:gd name="connsiteY319" fmla="*/ 58118 h 84364"/>
                <a:gd name="connsiteX320" fmla="*/ 75116 w 1258909"/>
                <a:gd name="connsiteY320" fmla="*/ 12186 h 84364"/>
                <a:gd name="connsiteX321" fmla="*/ 108396 w 1258909"/>
                <a:gd name="connsiteY321" fmla="*/ 63742 h 84364"/>
                <a:gd name="connsiteX322" fmla="*/ 110297 w 1258909"/>
                <a:gd name="connsiteY322" fmla="*/ 63742 h 84364"/>
                <a:gd name="connsiteX323" fmla="*/ 110297 w 1258909"/>
                <a:gd name="connsiteY323" fmla="*/ 7499 h 84364"/>
                <a:gd name="connsiteX324" fmla="*/ 116002 w 1258909"/>
                <a:gd name="connsiteY324" fmla="*/ 1875 h 84364"/>
                <a:gd name="connsiteX325" fmla="*/ 99838 w 1258909"/>
                <a:gd name="connsiteY325" fmla="*/ 1875 h 84364"/>
                <a:gd name="connsiteX326" fmla="*/ 105543 w 1258909"/>
                <a:gd name="connsiteY326" fmla="*/ 7499 h 84364"/>
                <a:gd name="connsiteX327" fmla="*/ 105543 w 1258909"/>
                <a:gd name="connsiteY327" fmla="*/ 46869 h 84364"/>
                <a:gd name="connsiteX328" fmla="*/ 77018 w 1258909"/>
                <a:gd name="connsiteY328" fmla="*/ 2812 h 84364"/>
                <a:gd name="connsiteX329" fmla="*/ 63706 w 1258909"/>
                <a:gd name="connsiteY329" fmla="*/ 2812 h 84364"/>
                <a:gd name="connsiteX330" fmla="*/ 69411 w 1258909"/>
                <a:gd name="connsiteY330" fmla="*/ 8436 h 84364"/>
                <a:gd name="connsiteX331" fmla="*/ 69411 w 1258909"/>
                <a:gd name="connsiteY331" fmla="*/ 59055 h 84364"/>
                <a:gd name="connsiteX332" fmla="*/ 63706 w 1258909"/>
                <a:gd name="connsiteY332" fmla="*/ 64679 h 84364"/>
                <a:gd name="connsiteX333" fmla="*/ 79870 w 1258909"/>
                <a:gd name="connsiteY333" fmla="*/ 64679 h 84364"/>
                <a:gd name="connsiteX334" fmla="*/ 75116 w 1258909"/>
                <a:gd name="connsiteY334" fmla="*/ 58118 h 84364"/>
                <a:gd name="connsiteX335" fmla="*/ 4754 w 1258909"/>
                <a:gd name="connsiteY335" fmla="*/ 46869 h 84364"/>
                <a:gd name="connsiteX336" fmla="*/ 23771 w 1258909"/>
                <a:gd name="connsiteY336" fmla="*/ 64679 h 84364"/>
                <a:gd name="connsiteX337" fmla="*/ 43739 w 1258909"/>
                <a:gd name="connsiteY337" fmla="*/ 46869 h 84364"/>
                <a:gd name="connsiteX338" fmla="*/ 43739 w 1258909"/>
                <a:gd name="connsiteY338" fmla="*/ 7499 h 84364"/>
                <a:gd name="connsiteX339" fmla="*/ 49444 w 1258909"/>
                <a:gd name="connsiteY339" fmla="*/ 1875 h 84364"/>
                <a:gd name="connsiteX340" fmla="*/ 33279 w 1258909"/>
                <a:gd name="connsiteY340" fmla="*/ 1875 h 84364"/>
                <a:gd name="connsiteX341" fmla="*/ 38984 w 1258909"/>
                <a:gd name="connsiteY341" fmla="*/ 7499 h 84364"/>
                <a:gd name="connsiteX342" fmla="*/ 38984 w 1258909"/>
                <a:gd name="connsiteY342" fmla="*/ 46869 h 84364"/>
                <a:gd name="connsiteX343" fmla="*/ 25673 w 1258909"/>
                <a:gd name="connsiteY343" fmla="*/ 59992 h 84364"/>
                <a:gd name="connsiteX344" fmla="*/ 12361 w 1258909"/>
                <a:gd name="connsiteY344" fmla="*/ 46869 h 84364"/>
                <a:gd name="connsiteX345" fmla="*/ 12361 w 1258909"/>
                <a:gd name="connsiteY345" fmla="*/ 7499 h 84364"/>
                <a:gd name="connsiteX346" fmla="*/ 18066 w 1258909"/>
                <a:gd name="connsiteY346" fmla="*/ 1875 h 84364"/>
                <a:gd name="connsiteX347" fmla="*/ 0 w 1258909"/>
                <a:gd name="connsiteY347" fmla="*/ 1875 h 84364"/>
                <a:gd name="connsiteX348" fmla="*/ 5705 w 1258909"/>
                <a:gd name="connsiteY348" fmla="*/ 7499 h 84364"/>
                <a:gd name="connsiteX349" fmla="*/ 5705 w 1258909"/>
                <a:gd name="connsiteY349" fmla="*/ 46869 h 8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</a:cxnLst>
              <a:rect l="l" t="t" r="r" b="b"/>
              <a:pathLst>
                <a:path w="1258909" h="84364">
                  <a:moveTo>
                    <a:pt x="1218023" y="58118"/>
                  </a:moveTo>
                  <a:lnTo>
                    <a:pt x="1218023" y="12186"/>
                  </a:lnTo>
                  <a:lnTo>
                    <a:pt x="1250352" y="63742"/>
                  </a:lnTo>
                  <a:lnTo>
                    <a:pt x="1253204" y="63742"/>
                  </a:lnTo>
                  <a:lnTo>
                    <a:pt x="1253204" y="7499"/>
                  </a:lnTo>
                  <a:lnTo>
                    <a:pt x="1258909" y="1875"/>
                  </a:lnTo>
                  <a:lnTo>
                    <a:pt x="1242745" y="1875"/>
                  </a:lnTo>
                  <a:lnTo>
                    <a:pt x="1248450" y="7499"/>
                  </a:lnTo>
                  <a:lnTo>
                    <a:pt x="1248450" y="46869"/>
                  </a:lnTo>
                  <a:lnTo>
                    <a:pt x="1219925" y="2812"/>
                  </a:lnTo>
                  <a:lnTo>
                    <a:pt x="1206613" y="2812"/>
                  </a:lnTo>
                  <a:lnTo>
                    <a:pt x="1212318" y="8436"/>
                  </a:lnTo>
                  <a:lnTo>
                    <a:pt x="1212318" y="59055"/>
                  </a:lnTo>
                  <a:lnTo>
                    <a:pt x="1206613" y="64679"/>
                  </a:lnTo>
                  <a:lnTo>
                    <a:pt x="1222777" y="64679"/>
                  </a:lnTo>
                  <a:lnTo>
                    <a:pt x="1218023" y="58118"/>
                  </a:lnTo>
                  <a:close/>
                  <a:moveTo>
                    <a:pt x="1169530" y="59992"/>
                  </a:moveTo>
                  <a:cubicBezTo>
                    <a:pt x="1157170" y="59992"/>
                    <a:pt x="1152415" y="44994"/>
                    <a:pt x="1152415" y="32808"/>
                  </a:cubicBezTo>
                  <a:cubicBezTo>
                    <a:pt x="1152415" y="19685"/>
                    <a:pt x="1157170" y="5624"/>
                    <a:pt x="1169530" y="5624"/>
                  </a:cubicBezTo>
                  <a:cubicBezTo>
                    <a:pt x="1181891" y="5624"/>
                    <a:pt x="1186646" y="20622"/>
                    <a:pt x="1186646" y="32808"/>
                  </a:cubicBezTo>
                  <a:cubicBezTo>
                    <a:pt x="1186646" y="44994"/>
                    <a:pt x="1181891" y="59992"/>
                    <a:pt x="1169530" y="59992"/>
                  </a:cubicBezTo>
                  <a:moveTo>
                    <a:pt x="1144809" y="31871"/>
                  </a:moveTo>
                  <a:cubicBezTo>
                    <a:pt x="1144809" y="47806"/>
                    <a:pt x="1153366" y="63742"/>
                    <a:pt x="1169530" y="63742"/>
                  </a:cubicBezTo>
                  <a:cubicBezTo>
                    <a:pt x="1185695" y="63742"/>
                    <a:pt x="1194252" y="46869"/>
                    <a:pt x="1194252" y="31871"/>
                  </a:cubicBezTo>
                  <a:cubicBezTo>
                    <a:pt x="1194252" y="15935"/>
                    <a:pt x="1185695" y="0"/>
                    <a:pt x="1169530" y="0"/>
                  </a:cubicBezTo>
                  <a:cubicBezTo>
                    <a:pt x="1153366" y="0"/>
                    <a:pt x="1144809" y="16873"/>
                    <a:pt x="1144809" y="31871"/>
                  </a:cubicBezTo>
                  <a:moveTo>
                    <a:pt x="1116283" y="58118"/>
                  </a:moveTo>
                  <a:lnTo>
                    <a:pt x="1116283" y="5624"/>
                  </a:lnTo>
                  <a:lnTo>
                    <a:pt x="1127694" y="5624"/>
                  </a:lnTo>
                  <a:lnTo>
                    <a:pt x="1134349" y="12186"/>
                  </a:lnTo>
                  <a:lnTo>
                    <a:pt x="1134349" y="937"/>
                  </a:lnTo>
                  <a:lnTo>
                    <a:pt x="1090611" y="937"/>
                  </a:lnTo>
                  <a:lnTo>
                    <a:pt x="1090611" y="12186"/>
                  </a:lnTo>
                  <a:lnTo>
                    <a:pt x="1097267" y="5624"/>
                  </a:lnTo>
                  <a:lnTo>
                    <a:pt x="1108677" y="5624"/>
                  </a:lnTo>
                  <a:lnTo>
                    <a:pt x="1108677" y="58118"/>
                  </a:lnTo>
                  <a:lnTo>
                    <a:pt x="1103923" y="62805"/>
                  </a:lnTo>
                  <a:lnTo>
                    <a:pt x="1121038" y="62805"/>
                  </a:lnTo>
                  <a:lnTo>
                    <a:pt x="1116283" y="58118"/>
                  </a:lnTo>
                  <a:close/>
                  <a:moveTo>
                    <a:pt x="1069692" y="34683"/>
                  </a:moveTo>
                  <a:lnTo>
                    <a:pt x="1069692" y="54368"/>
                  </a:lnTo>
                  <a:cubicBezTo>
                    <a:pt x="1067791" y="56243"/>
                    <a:pt x="1064938" y="59055"/>
                    <a:pt x="1059233" y="59055"/>
                  </a:cubicBezTo>
                  <a:cubicBezTo>
                    <a:pt x="1044971" y="59055"/>
                    <a:pt x="1038315" y="44994"/>
                    <a:pt x="1038315" y="31871"/>
                  </a:cubicBezTo>
                  <a:cubicBezTo>
                    <a:pt x="1038315" y="18748"/>
                    <a:pt x="1046872" y="4687"/>
                    <a:pt x="1059233" y="4687"/>
                  </a:cubicBezTo>
                  <a:cubicBezTo>
                    <a:pt x="1062086" y="4687"/>
                    <a:pt x="1064938" y="5624"/>
                    <a:pt x="1066840" y="7499"/>
                  </a:cubicBezTo>
                  <a:lnTo>
                    <a:pt x="1073496" y="14061"/>
                  </a:lnTo>
                  <a:lnTo>
                    <a:pt x="1073496" y="4687"/>
                  </a:lnTo>
                  <a:cubicBezTo>
                    <a:pt x="1069692" y="2812"/>
                    <a:pt x="1065889" y="937"/>
                    <a:pt x="1059233" y="937"/>
                  </a:cubicBezTo>
                  <a:cubicBezTo>
                    <a:pt x="1042118" y="937"/>
                    <a:pt x="1029757" y="15935"/>
                    <a:pt x="1029757" y="32808"/>
                  </a:cubicBezTo>
                  <a:cubicBezTo>
                    <a:pt x="1029757" y="48744"/>
                    <a:pt x="1042118" y="64679"/>
                    <a:pt x="1059233" y="64679"/>
                  </a:cubicBezTo>
                  <a:cubicBezTo>
                    <a:pt x="1068742" y="64679"/>
                    <a:pt x="1072545" y="62805"/>
                    <a:pt x="1076348" y="59992"/>
                  </a:cubicBezTo>
                  <a:lnTo>
                    <a:pt x="1076348" y="35620"/>
                  </a:lnTo>
                  <a:lnTo>
                    <a:pt x="1081102" y="30934"/>
                  </a:lnTo>
                  <a:lnTo>
                    <a:pt x="1064938" y="30934"/>
                  </a:lnTo>
                  <a:lnTo>
                    <a:pt x="1069692" y="34683"/>
                  </a:lnTo>
                  <a:close/>
                  <a:moveTo>
                    <a:pt x="977461" y="58118"/>
                  </a:moveTo>
                  <a:lnTo>
                    <a:pt x="977461" y="12186"/>
                  </a:lnTo>
                  <a:lnTo>
                    <a:pt x="1010741" y="63742"/>
                  </a:lnTo>
                  <a:lnTo>
                    <a:pt x="1013593" y="63742"/>
                  </a:lnTo>
                  <a:lnTo>
                    <a:pt x="1013593" y="7499"/>
                  </a:lnTo>
                  <a:lnTo>
                    <a:pt x="1019298" y="1875"/>
                  </a:lnTo>
                  <a:lnTo>
                    <a:pt x="1003134" y="1875"/>
                  </a:lnTo>
                  <a:lnTo>
                    <a:pt x="1008839" y="7499"/>
                  </a:lnTo>
                  <a:lnTo>
                    <a:pt x="1008839" y="46869"/>
                  </a:lnTo>
                  <a:lnTo>
                    <a:pt x="980314" y="2812"/>
                  </a:lnTo>
                  <a:lnTo>
                    <a:pt x="967002" y="2812"/>
                  </a:lnTo>
                  <a:lnTo>
                    <a:pt x="972707" y="8436"/>
                  </a:lnTo>
                  <a:lnTo>
                    <a:pt x="972707" y="59055"/>
                  </a:lnTo>
                  <a:lnTo>
                    <a:pt x="967002" y="64679"/>
                  </a:lnTo>
                  <a:lnTo>
                    <a:pt x="983166" y="64679"/>
                  </a:lnTo>
                  <a:lnTo>
                    <a:pt x="977461" y="58118"/>
                  </a:lnTo>
                  <a:close/>
                  <a:moveTo>
                    <a:pt x="932772" y="1875"/>
                  </a:moveTo>
                  <a:lnTo>
                    <a:pt x="937526" y="6562"/>
                  </a:lnTo>
                  <a:lnTo>
                    <a:pt x="937526" y="58118"/>
                  </a:lnTo>
                  <a:lnTo>
                    <a:pt x="932772" y="62805"/>
                  </a:lnTo>
                  <a:lnTo>
                    <a:pt x="949887" y="62805"/>
                  </a:lnTo>
                  <a:lnTo>
                    <a:pt x="945133" y="58118"/>
                  </a:lnTo>
                  <a:lnTo>
                    <a:pt x="945133" y="6562"/>
                  </a:lnTo>
                  <a:lnTo>
                    <a:pt x="949887" y="1875"/>
                  </a:lnTo>
                  <a:lnTo>
                    <a:pt x="932772" y="1875"/>
                  </a:lnTo>
                  <a:close/>
                  <a:moveTo>
                    <a:pt x="877623" y="31871"/>
                  </a:moveTo>
                  <a:lnTo>
                    <a:pt x="904247" y="31871"/>
                  </a:lnTo>
                  <a:lnTo>
                    <a:pt x="904247" y="58118"/>
                  </a:lnTo>
                  <a:lnTo>
                    <a:pt x="899492" y="62805"/>
                  </a:lnTo>
                  <a:lnTo>
                    <a:pt x="916608" y="62805"/>
                  </a:lnTo>
                  <a:lnTo>
                    <a:pt x="911853" y="58118"/>
                  </a:lnTo>
                  <a:lnTo>
                    <a:pt x="911853" y="6562"/>
                  </a:lnTo>
                  <a:lnTo>
                    <a:pt x="916608" y="1875"/>
                  </a:lnTo>
                  <a:lnTo>
                    <a:pt x="899492" y="1875"/>
                  </a:lnTo>
                  <a:lnTo>
                    <a:pt x="904247" y="6562"/>
                  </a:lnTo>
                  <a:lnTo>
                    <a:pt x="904247" y="28121"/>
                  </a:lnTo>
                  <a:lnTo>
                    <a:pt x="877623" y="28121"/>
                  </a:lnTo>
                  <a:lnTo>
                    <a:pt x="877623" y="6562"/>
                  </a:lnTo>
                  <a:lnTo>
                    <a:pt x="882377" y="1875"/>
                  </a:lnTo>
                  <a:lnTo>
                    <a:pt x="865262" y="1875"/>
                  </a:lnTo>
                  <a:lnTo>
                    <a:pt x="870017" y="6562"/>
                  </a:lnTo>
                  <a:lnTo>
                    <a:pt x="870017" y="58118"/>
                  </a:lnTo>
                  <a:lnTo>
                    <a:pt x="865262" y="62805"/>
                  </a:lnTo>
                  <a:lnTo>
                    <a:pt x="882377" y="62805"/>
                  </a:lnTo>
                  <a:lnTo>
                    <a:pt x="877623" y="58118"/>
                  </a:lnTo>
                  <a:lnTo>
                    <a:pt x="877623" y="31871"/>
                  </a:lnTo>
                  <a:close/>
                  <a:moveTo>
                    <a:pt x="849098" y="45932"/>
                  </a:moveTo>
                  <a:cubicBezTo>
                    <a:pt x="849098" y="40307"/>
                    <a:pt x="846246" y="36558"/>
                    <a:pt x="843393" y="33746"/>
                  </a:cubicBezTo>
                  <a:lnTo>
                    <a:pt x="831032" y="24372"/>
                  </a:lnTo>
                  <a:cubicBezTo>
                    <a:pt x="826278" y="21560"/>
                    <a:pt x="824376" y="16873"/>
                    <a:pt x="824376" y="14061"/>
                  </a:cubicBezTo>
                  <a:cubicBezTo>
                    <a:pt x="824376" y="7499"/>
                    <a:pt x="830081" y="5624"/>
                    <a:pt x="832934" y="5624"/>
                  </a:cubicBezTo>
                  <a:cubicBezTo>
                    <a:pt x="834836" y="5624"/>
                    <a:pt x="835786" y="6562"/>
                    <a:pt x="836737" y="6562"/>
                  </a:cubicBezTo>
                  <a:lnTo>
                    <a:pt x="842442" y="12186"/>
                  </a:lnTo>
                  <a:lnTo>
                    <a:pt x="848147" y="3750"/>
                  </a:lnTo>
                  <a:lnTo>
                    <a:pt x="835786" y="1875"/>
                  </a:lnTo>
                  <a:cubicBezTo>
                    <a:pt x="834836" y="1875"/>
                    <a:pt x="834836" y="1875"/>
                    <a:pt x="832934" y="1875"/>
                  </a:cubicBezTo>
                  <a:cubicBezTo>
                    <a:pt x="822475" y="1875"/>
                    <a:pt x="816770" y="11249"/>
                    <a:pt x="816770" y="16873"/>
                  </a:cubicBezTo>
                  <a:cubicBezTo>
                    <a:pt x="816770" y="21560"/>
                    <a:pt x="819622" y="27184"/>
                    <a:pt x="824376" y="30934"/>
                  </a:cubicBezTo>
                  <a:lnTo>
                    <a:pt x="836737" y="40307"/>
                  </a:lnTo>
                  <a:cubicBezTo>
                    <a:pt x="840541" y="43120"/>
                    <a:pt x="841491" y="45932"/>
                    <a:pt x="841491" y="49681"/>
                  </a:cubicBezTo>
                  <a:cubicBezTo>
                    <a:pt x="841491" y="55305"/>
                    <a:pt x="838639" y="60930"/>
                    <a:pt x="831032" y="60930"/>
                  </a:cubicBezTo>
                  <a:cubicBezTo>
                    <a:pt x="829130" y="60930"/>
                    <a:pt x="828180" y="60930"/>
                    <a:pt x="826278" y="59992"/>
                  </a:cubicBezTo>
                  <a:lnTo>
                    <a:pt x="820573" y="53431"/>
                  </a:lnTo>
                  <a:lnTo>
                    <a:pt x="814868" y="62805"/>
                  </a:lnTo>
                  <a:lnTo>
                    <a:pt x="827229" y="64679"/>
                  </a:lnTo>
                  <a:cubicBezTo>
                    <a:pt x="827229" y="64679"/>
                    <a:pt x="829130" y="64679"/>
                    <a:pt x="831032" y="64679"/>
                  </a:cubicBezTo>
                  <a:cubicBezTo>
                    <a:pt x="839590" y="63742"/>
                    <a:pt x="849098" y="58118"/>
                    <a:pt x="849098" y="45932"/>
                  </a:cubicBezTo>
                  <a:moveTo>
                    <a:pt x="778736" y="14998"/>
                  </a:moveTo>
                  <a:lnTo>
                    <a:pt x="787294" y="40307"/>
                  </a:lnTo>
                  <a:lnTo>
                    <a:pt x="770179" y="40307"/>
                  </a:lnTo>
                  <a:lnTo>
                    <a:pt x="778736" y="14998"/>
                  </a:lnTo>
                  <a:close/>
                  <a:moveTo>
                    <a:pt x="764474" y="58118"/>
                  </a:moveTo>
                  <a:lnTo>
                    <a:pt x="769228" y="44994"/>
                  </a:lnTo>
                  <a:lnTo>
                    <a:pt x="790146" y="44994"/>
                  </a:lnTo>
                  <a:lnTo>
                    <a:pt x="794900" y="58118"/>
                  </a:lnTo>
                  <a:lnTo>
                    <a:pt x="790146" y="62805"/>
                  </a:lnTo>
                  <a:lnTo>
                    <a:pt x="808212" y="62805"/>
                  </a:lnTo>
                  <a:lnTo>
                    <a:pt x="803458" y="58118"/>
                  </a:lnTo>
                  <a:lnTo>
                    <a:pt x="784441" y="1875"/>
                  </a:lnTo>
                  <a:lnTo>
                    <a:pt x="781589" y="1875"/>
                  </a:lnTo>
                  <a:lnTo>
                    <a:pt x="761621" y="58118"/>
                  </a:lnTo>
                  <a:lnTo>
                    <a:pt x="756867" y="62805"/>
                  </a:lnTo>
                  <a:lnTo>
                    <a:pt x="772080" y="62805"/>
                  </a:lnTo>
                  <a:lnTo>
                    <a:pt x="764474" y="58118"/>
                  </a:lnTo>
                  <a:close/>
                  <a:moveTo>
                    <a:pt x="697915" y="62805"/>
                  </a:moveTo>
                  <a:lnTo>
                    <a:pt x="712177" y="17810"/>
                  </a:lnTo>
                  <a:lnTo>
                    <a:pt x="726440" y="62805"/>
                  </a:lnTo>
                  <a:lnTo>
                    <a:pt x="729293" y="62805"/>
                  </a:lnTo>
                  <a:lnTo>
                    <a:pt x="747358" y="6562"/>
                  </a:lnTo>
                  <a:lnTo>
                    <a:pt x="752113" y="1875"/>
                  </a:lnTo>
                  <a:lnTo>
                    <a:pt x="736899" y="1875"/>
                  </a:lnTo>
                  <a:lnTo>
                    <a:pt x="741653" y="6562"/>
                  </a:lnTo>
                  <a:lnTo>
                    <a:pt x="728342" y="48744"/>
                  </a:lnTo>
                  <a:lnTo>
                    <a:pt x="715981" y="6562"/>
                  </a:lnTo>
                  <a:lnTo>
                    <a:pt x="720735" y="1875"/>
                  </a:lnTo>
                  <a:lnTo>
                    <a:pt x="703620" y="1875"/>
                  </a:lnTo>
                  <a:lnTo>
                    <a:pt x="708374" y="6562"/>
                  </a:lnTo>
                  <a:lnTo>
                    <a:pt x="709325" y="10311"/>
                  </a:lnTo>
                  <a:lnTo>
                    <a:pt x="696964" y="48744"/>
                  </a:lnTo>
                  <a:lnTo>
                    <a:pt x="684603" y="6562"/>
                  </a:lnTo>
                  <a:lnTo>
                    <a:pt x="689357" y="1875"/>
                  </a:lnTo>
                  <a:lnTo>
                    <a:pt x="671291" y="1875"/>
                  </a:lnTo>
                  <a:lnTo>
                    <a:pt x="676046" y="6562"/>
                  </a:lnTo>
                  <a:lnTo>
                    <a:pt x="693161" y="62805"/>
                  </a:lnTo>
                  <a:lnTo>
                    <a:pt x="697915" y="62805"/>
                  </a:lnTo>
                  <a:close/>
                  <a:moveTo>
                    <a:pt x="604733" y="26247"/>
                  </a:moveTo>
                  <a:lnTo>
                    <a:pt x="602831" y="28121"/>
                  </a:lnTo>
                  <a:lnTo>
                    <a:pt x="602831" y="29059"/>
                  </a:lnTo>
                  <a:lnTo>
                    <a:pt x="610438" y="29059"/>
                  </a:lnTo>
                  <a:cubicBezTo>
                    <a:pt x="609487" y="36558"/>
                    <a:pt x="608536" y="44057"/>
                    <a:pt x="606635" y="54368"/>
                  </a:cubicBezTo>
                  <a:cubicBezTo>
                    <a:pt x="604733" y="70304"/>
                    <a:pt x="601880" y="75928"/>
                    <a:pt x="600929" y="77803"/>
                  </a:cubicBezTo>
                  <a:cubicBezTo>
                    <a:pt x="599979" y="78740"/>
                    <a:pt x="599979" y="78740"/>
                    <a:pt x="599028" y="78740"/>
                  </a:cubicBezTo>
                  <a:cubicBezTo>
                    <a:pt x="598077" y="78740"/>
                    <a:pt x="596175" y="77803"/>
                    <a:pt x="595224" y="77803"/>
                  </a:cubicBezTo>
                  <a:cubicBezTo>
                    <a:pt x="594274" y="76865"/>
                    <a:pt x="593323" y="77803"/>
                    <a:pt x="592372" y="78740"/>
                  </a:cubicBezTo>
                  <a:cubicBezTo>
                    <a:pt x="591421" y="79677"/>
                    <a:pt x="590470" y="80615"/>
                    <a:pt x="590470" y="81552"/>
                  </a:cubicBezTo>
                  <a:cubicBezTo>
                    <a:pt x="590470" y="83427"/>
                    <a:pt x="592372" y="84364"/>
                    <a:pt x="594274" y="84364"/>
                  </a:cubicBezTo>
                  <a:cubicBezTo>
                    <a:pt x="596175" y="84364"/>
                    <a:pt x="599979" y="83427"/>
                    <a:pt x="603782" y="78740"/>
                  </a:cubicBezTo>
                  <a:cubicBezTo>
                    <a:pt x="606635" y="74990"/>
                    <a:pt x="610438" y="66554"/>
                    <a:pt x="614241" y="46869"/>
                  </a:cubicBezTo>
                  <a:cubicBezTo>
                    <a:pt x="615192" y="43120"/>
                    <a:pt x="615192" y="39370"/>
                    <a:pt x="617094" y="29996"/>
                  </a:cubicBezTo>
                  <a:lnTo>
                    <a:pt x="625651" y="29059"/>
                  </a:lnTo>
                  <a:lnTo>
                    <a:pt x="627553" y="27184"/>
                  </a:lnTo>
                  <a:lnTo>
                    <a:pt x="618045" y="27184"/>
                  </a:lnTo>
                  <a:cubicBezTo>
                    <a:pt x="620897" y="11249"/>
                    <a:pt x="622799" y="6562"/>
                    <a:pt x="626602" y="6562"/>
                  </a:cubicBezTo>
                  <a:cubicBezTo>
                    <a:pt x="629455" y="6562"/>
                    <a:pt x="631356" y="7499"/>
                    <a:pt x="633258" y="9374"/>
                  </a:cubicBezTo>
                  <a:cubicBezTo>
                    <a:pt x="634209" y="10311"/>
                    <a:pt x="635160" y="10311"/>
                    <a:pt x="636110" y="9374"/>
                  </a:cubicBezTo>
                  <a:cubicBezTo>
                    <a:pt x="637061" y="8436"/>
                    <a:pt x="638012" y="7499"/>
                    <a:pt x="638012" y="6562"/>
                  </a:cubicBezTo>
                  <a:cubicBezTo>
                    <a:pt x="638012" y="4687"/>
                    <a:pt x="636110" y="2812"/>
                    <a:pt x="632307" y="2812"/>
                  </a:cubicBezTo>
                  <a:cubicBezTo>
                    <a:pt x="627553" y="2812"/>
                    <a:pt x="621848" y="5624"/>
                    <a:pt x="618045" y="10311"/>
                  </a:cubicBezTo>
                  <a:cubicBezTo>
                    <a:pt x="614241" y="14061"/>
                    <a:pt x="612340" y="20622"/>
                    <a:pt x="611389" y="28121"/>
                  </a:cubicBezTo>
                  <a:lnTo>
                    <a:pt x="604733" y="28121"/>
                  </a:lnTo>
                  <a:close/>
                  <a:moveTo>
                    <a:pt x="565748" y="48744"/>
                  </a:moveTo>
                  <a:cubicBezTo>
                    <a:pt x="565748" y="35620"/>
                    <a:pt x="572404" y="29059"/>
                    <a:pt x="575257" y="28121"/>
                  </a:cubicBezTo>
                  <a:cubicBezTo>
                    <a:pt x="576208" y="28121"/>
                    <a:pt x="577158" y="27184"/>
                    <a:pt x="578109" y="27184"/>
                  </a:cubicBezTo>
                  <a:cubicBezTo>
                    <a:pt x="582864" y="27184"/>
                    <a:pt x="584765" y="30934"/>
                    <a:pt x="584765" y="37495"/>
                  </a:cubicBezTo>
                  <a:cubicBezTo>
                    <a:pt x="584765" y="48744"/>
                    <a:pt x="579060" y="59055"/>
                    <a:pt x="575257" y="59992"/>
                  </a:cubicBezTo>
                  <a:cubicBezTo>
                    <a:pt x="574306" y="59992"/>
                    <a:pt x="573355" y="60930"/>
                    <a:pt x="572404" y="60930"/>
                  </a:cubicBezTo>
                  <a:cubicBezTo>
                    <a:pt x="567650" y="60930"/>
                    <a:pt x="565748" y="55305"/>
                    <a:pt x="565748" y="48744"/>
                  </a:cubicBezTo>
                  <a:moveTo>
                    <a:pt x="580962" y="24372"/>
                  </a:moveTo>
                  <a:cubicBezTo>
                    <a:pt x="579060" y="24372"/>
                    <a:pt x="575257" y="25309"/>
                    <a:pt x="571453" y="27184"/>
                  </a:cubicBezTo>
                  <a:cubicBezTo>
                    <a:pt x="565748" y="30934"/>
                    <a:pt x="559093" y="38433"/>
                    <a:pt x="559093" y="50619"/>
                  </a:cubicBezTo>
                  <a:cubicBezTo>
                    <a:pt x="559093" y="56243"/>
                    <a:pt x="561945" y="63742"/>
                    <a:pt x="570503" y="63742"/>
                  </a:cubicBezTo>
                  <a:cubicBezTo>
                    <a:pt x="574306" y="63742"/>
                    <a:pt x="580011" y="60930"/>
                    <a:pt x="583814" y="58118"/>
                  </a:cubicBezTo>
                  <a:cubicBezTo>
                    <a:pt x="589519" y="52493"/>
                    <a:pt x="593323" y="44057"/>
                    <a:pt x="593323" y="36558"/>
                  </a:cubicBezTo>
                  <a:cubicBezTo>
                    <a:pt x="591421" y="29059"/>
                    <a:pt x="587618" y="24372"/>
                    <a:pt x="580962" y="24372"/>
                  </a:cubicBezTo>
                  <a:moveTo>
                    <a:pt x="478271" y="6562"/>
                  </a:moveTo>
                  <a:lnTo>
                    <a:pt x="494436" y="34683"/>
                  </a:lnTo>
                  <a:lnTo>
                    <a:pt x="494436" y="58118"/>
                  </a:lnTo>
                  <a:lnTo>
                    <a:pt x="489681" y="62805"/>
                  </a:lnTo>
                  <a:lnTo>
                    <a:pt x="506797" y="62805"/>
                  </a:lnTo>
                  <a:lnTo>
                    <a:pt x="502042" y="58118"/>
                  </a:lnTo>
                  <a:lnTo>
                    <a:pt x="502042" y="34683"/>
                  </a:lnTo>
                  <a:lnTo>
                    <a:pt x="518207" y="6562"/>
                  </a:lnTo>
                  <a:lnTo>
                    <a:pt x="522961" y="1875"/>
                  </a:lnTo>
                  <a:lnTo>
                    <a:pt x="507747" y="1875"/>
                  </a:lnTo>
                  <a:lnTo>
                    <a:pt x="512502" y="6562"/>
                  </a:lnTo>
                  <a:lnTo>
                    <a:pt x="499190" y="29996"/>
                  </a:lnTo>
                  <a:lnTo>
                    <a:pt x="486829" y="6562"/>
                  </a:lnTo>
                  <a:lnTo>
                    <a:pt x="491583" y="1875"/>
                  </a:lnTo>
                  <a:lnTo>
                    <a:pt x="473517" y="1875"/>
                  </a:lnTo>
                  <a:lnTo>
                    <a:pt x="478271" y="6562"/>
                  </a:lnTo>
                  <a:close/>
                  <a:moveTo>
                    <a:pt x="445943" y="58118"/>
                  </a:moveTo>
                  <a:lnTo>
                    <a:pt x="445943" y="5624"/>
                  </a:lnTo>
                  <a:lnTo>
                    <a:pt x="457353" y="5624"/>
                  </a:lnTo>
                  <a:lnTo>
                    <a:pt x="464009" y="12186"/>
                  </a:lnTo>
                  <a:lnTo>
                    <a:pt x="464009" y="937"/>
                  </a:lnTo>
                  <a:lnTo>
                    <a:pt x="420270" y="937"/>
                  </a:lnTo>
                  <a:lnTo>
                    <a:pt x="420270" y="12186"/>
                  </a:lnTo>
                  <a:lnTo>
                    <a:pt x="426926" y="5624"/>
                  </a:lnTo>
                  <a:lnTo>
                    <a:pt x="438336" y="5624"/>
                  </a:lnTo>
                  <a:lnTo>
                    <a:pt x="438336" y="58118"/>
                  </a:lnTo>
                  <a:lnTo>
                    <a:pt x="433582" y="62805"/>
                  </a:lnTo>
                  <a:lnTo>
                    <a:pt x="450697" y="62805"/>
                  </a:lnTo>
                  <a:lnTo>
                    <a:pt x="445943" y="58118"/>
                  </a:lnTo>
                  <a:close/>
                  <a:moveTo>
                    <a:pt x="388893" y="1875"/>
                  </a:moveTo>
                  <a:lnTo>
                    <a:pt x="393647" y="6562"/>
                  </a:lnTo>
                  <a:lnTo>
                    <a:pt x="393647" y="58118"/>
                  </a:lnTo>
                  <a:lnTo>
                    <a:pt x="388893" y="62805"/>
                  </a:lnTo>
                  <a:lnTo>
                    <a:pt x="406008" y="62805"/>
                  </a:lnTo>
                  <a:lnTo>
                    <a:pt x="401253" y="58118"/>
                  </a:lnTo>
                  <a:lnTo>
                    <a:pt x="401253" y="6562"/>
                  </a:lnTo>
                  <a:lnTo>
                    <a:pt x="406008" y="1875"/>
                  </a:lnTo>
                  <a:lnTo>
                    <a:pt x="388893" y="1875"/>
                  </a:lnTo>
                  <a:close/>
                  <a:moveTo>
                    <a:pt x="370827" y="45932"/>
                  </a:moveTo>
                  <a:cubicBezTo>
                    <a:pt x="370827" y="40307"/>
                    <a:pt x="367974" y="36558"/>
                    <a:pt x="365122" y="33746"/>
                  </a:cubicBezTo>
                  <a:lnTo>
                    <a:pt x="352761" y="24372"/>
                  </a:lnTo>
                  <a:cubicBezTo>
                    <a:pt x="348007" y="21560"/>
                    <a:pt x="346105" y="16873"/>
                    <a:pt x="346105" y="14061"/>
                  </a:cubicBezTo>
                  <a:cubicBezTo>
                    <a:pt x="346105" y="7499"/>
                    <a:pt x="351810" y="5624"/>
                    <a:pt x="354662" y="5624"/>
                  </a:cubicBezTo>
                  <a:cubicBezTo>
                    <a:pt x="356564" y="5624"/>
                    <a:pt x="357515" y="6562"/>
                    <a:pt x="358466" y="6562"/>
                  </a:cubicBezTo>
                  <a:lnTo>
                    <a:pt x="364171" y="12186"/>
                  </a:lnTo>
                  <a:lnTo>
                    <a:pt x="369876" y="3750"/>
                  </a:lnTo>
                  <a:lnTo>
                    <a:pt x="357515" y="1875"/>
                  </a:lnTo>
                  <a:cubicBezTo>
                    <a:pt x="356564" y="1875"/>
                    <a:pt x="356564" y="1875"/>
                    <a:pt x="354662" y="1875"/>
                  </a:cubicBezTo>
                  <a:cubicBezTo>
                    <a:pt x="344203" y="1875"/>
                    <a:pt x="338498" y="11249"/>
                    <a:pt x="338498" y="16873"/>
                  </a:cubicBezTo>
                  <a:cubicBezTo>
                    <a:pt x="338498" y="21560"/>
                    <a:pt x="341351" y="27184"/>
                    <a:pt x="346105" y="30934"/>
                  </a:cubicBezTo>
                  <a:lnTo>
                    <a:pt x="358466" y="40307"/>
                  </a:lnTo>
                  <a:cubicBezTo>
                    <a:pt x="362269" y="43120"/>
                    <a:pt x="363220" y="45932"/>
                    <a:pt x="363220" y="49681"/>
                  </a:cubicBezTo>
                  <a:cubicBezTo>
                    <a:pt x="363220" y="55305"/>
                    <a:pt x="360368" y="60930"/>
                    <a:pt x="352761" y="60930"/>
                  </a:cubicBezTo>
                  <a:cubicBezTo>
                    <a:pt x="350859" y="60930"/>
                    <a:pt x="349908" y="60930"/>
                    <a:pt x="348007" y="59992"/>
                  </a:cubicBezTo>
                  <a:lnTo>
                    <a:pt x="343252" y="51556"/>
                  </a:lnTo>
                  <a:lnTo>
                    <a:pt x="337547" y="60930"/>
                  </a:lnTo>
                  <a:lnTo>
                    <a:pt x="349908" y="62805"/>
                  </a:lnTo>
                  <a:cubicBezTo>
                    <a:pt x="349908" y="62805"/>
                    <a:pt x="351810" y="62805"/>
                    <a:pt x="353712" y="62805"/>
                  </a:cubicBezTo>
                  <a:cubicBezTo>
                    <a:pt x="361318" y="63742"/>
                    <a:pt x="370827" y="58118"/>
                    <a:pt x="370827" y="45932"/>
                  </a:cubicBezTo>
                  <a:moveTo>
                    <a:pt x="290956" y="6562"/>
                  </a:moveTo>
                  <a:lnTo>
                    <a:pt x="298563" y="6562"/>
                  </a:lnTo>
                  <a:cubicBezTo>
                    <a:pt x="305219" y="6562"/>
                    <a:pt x="310924" y="12186"/>
                    <a:pt x="310924" y="18748"/>
                  </a:cubicBezTo>
                  <a:cubicBezTo>
                    <a:pt x="310924" y="25309"/>
                    <a:pt x="305219" y="29996"/>
                    <a:pt x="298563" y="29996"/>
                  </a:cubicBezTo>
                  <a:lnTo>
                    <a:pt x="290956" y="29996"/>
                  </a:lnTo>
                  <a:lnTo>
                    <a:pt x="290956" y="6562"/>
                  </a:lnTo>
                  <a:close/>
                  <a:moveTo>
                    <a:pt x="290956" y="58118"/>
                  </a:moveTo>
                  <a:lnTo>
                    <a:pt x="290956" y="34683"/>
                  </a:lnTo>
                  <a:lnTo>
                    <a:pt x="300465" y="34683"/>
                  </a:lnTo>
                  <a:lnTo>
                    <a:pt x="315678" y="63742"/>
                  </a:lnTo>
                  <a:lnTo>
                    <a:pt x="326137" y="63742"/>
                  </a:lnTo>
                  <a:lnTo>
                    <a:pt x="321383" y="59055"/>
                  </a:lnTo>
                  <a:lnTo>
                    <a:pt x="307121" y="32808"/>
                  </a:lnTo>
                  <a:cubicBezTo>
                    <a:pt x="313776" y="30934"/>
                    <a:pt x="318531" y="24372"/>
                    <a:pt x="318531" y="18748"/>
                  </a:cubicBezTo>
                  <a:cubicBezTo>
                    <a:pt x="318531" y="8436"/>
                    <a:pt x="309022" y="1875"/>
                    <a:pt x="298563" y="1875"/>
                  </a:cubicBezTo>
                  <a:lnTo>
                    <a:pt x="279546" y="1875"/>
                  </a:lnTo>
                  <a:lnTo>
                    <a:pt x="284301" y="6562"/>
                  </a:lnTo>
                  <a:lnTo>
                    <a:pt x="284301" y="58118"/>
                  </a:lnTo>
                  <a:lnTo>
                    <a:pt x="279546" y="62805"/>
                  </a:lnTo>
                  <a:lnTo>
                    <a:pt x="296661" y="62805"/>
                  </a:lnTo>
                  <a:lnTo>
                    <a:pt x="290956" y="58118"/>
                  </a:lnTo>
                  <a:close/>
                  <a:moveTo>
                    <a:pt x="262431" y="62805"/>
                  </a:moveTo>
                  <a:lnTo>
                    <a:pt x="262431" y="51556"/>
                  </a:lnTo>
                  <a:lnTo>
                    <a:pt x="255775" y="58118"/>
                  </a:lnTo>
                  <a:lnTo>
                    <a:pt x="236759" y="58118"/>
                  </a:lnTo>
                  <a:lnTo>
                    <a:pt x="236759" y="32808"/>
                  </a:lnTo>
                  <a:lnTo>
                    <a:pt x="251021" y="32808"/>
                  </a:lnTo>
                  <a:lnTo>
                    <a:pt x="255775" y="37495"/>
                  </a:lnTo>
                  <a:lnTo>
                    <a:pt x="255775" y="23435"/>
                  </a:lnTo>
                  <a:lnTo>
                    <a:pt x="251021" y="28121"/>
                  </a:lnTo>
                  <a:lnTo>
                    <a:pt x="236759" y="28121"/>
                  </a:lnTo>
                  <a:lnTo>
                    <a:pt x="236759" y="6562"/>
                  </a:lnTo>
                  <a:lnTo>
                    <a:pt x="255775" y="6562"/>
                  </a:lnTo>
                  <a:lnTo>
                    <a:pt x="262431" y="13123"/>
                  </a:lnTo>
                  <a:lnTo>
                    <a:pt x="262431" y="1875"/>
                  </a:lnTo>
                  <a:lnTo>
                    <a:pt x="225349" y="1875"/>
                  </a:lnTo>
                  <a:lnTo>
                    <a:pt x="230103" y="6562"/>
                  </a:lnTo>
                  <a:lnTo>
                    <a:pt x="230103" y="58118"/>
                  </a:lnTo>
                  <a:lnTo>
                    <a:pt x="225349" y="62805"/>
                  </a:lnTo>
                  <a:lnTo>
                    <a:pt x="262431" y="62805"/>
                  </a:lnTo>
                  <a:close/>
                  <a:moveTo>
                    <a:pt x="181610" y="1875"/>
                  </a:moveTo>
                  <a:lnTo>
                    <a:pt x="163544" y="1875"/>
                  </a:lnTo>
                  <a:lnTo>
                    <a:pt x="168298" y="6562"/>
                  </a:lnTo>
                  <a:lnTo>
                    <a:pt x="185413" y="62805"/>
                  </a:lnTo>
                  <a:lnTo>
                    <a:pt x="190168" y="62805"/>
                  </a:lnTo>
                  <a:lnTo>
                    <a:pt x="208233" y="6562"/>
                  </a:lnTo>
                  <a:lnTo>
                    <a:pt x="212988" y="1875"/>
                  </a:lnTo>
                  <a:lnTo>
                    <a:pt x="197774" y="1875"/>
                  </a:lnTo>
                  <a:lnTo>
                    <a:pt x="202528" y="6562"/>
                  </a:lnTo>
                  <a:lnTo>
                    <a:pt x="190168" y="48744"/>
                  </a:lnTo>
                  <a:lnTo>
                    <a:pt x="177807" y="6562"/>
                  </a:lnTo>
                  <a:lnTo>
                    <a:pt x="181610" y="1875"/>
                  </a:lnTo>
                  <a:close/>
                  <a:moveTo>
                    <a:pt x="133117" y="1875"/>
                  </a:moveTo>
                  <a:lnTo>
                    <a:pt x="137871" y="6562"/>
                  </a:lnTo>
                  <a:lnTo>
                    <a:pt x="137871" y="58118"/>
                  </a:lnTo>
                  <a:lnTo>
                    <a:pt x="133117" y="62805"/>
                  </a:lnTo>
                  <a:lnTo>
                    <a:pt x="150232" y="62805"/>
                  </a:lnTo>
                  <a:lnTo>
                    <a:pt x="145478" y="58118"/>
                  </a:lnTo>
                  <a:lnTo>
                    <a:pt x="145478" y="6562"/>
                  </a:lnTo>
                  <a:lnTo>
                    <a:pt x="150232" y="1875"/>
                  </a:lnTo>
                  <a:lnTo>
                    <a:pt x="133117" y="1875"/>
                  </a:lnTo>
                  <a:close/>
                  <a:moveTo>
                    <a:pt x="75116" y="58118"/>
                  </a:moveTo>
                  <a:lnTo>
                    <a:pt x="75116" y="12186"/>
                  </a:lnTo>
                  <a:lnTo>
                    <a:pt x="108396" y="63742"/>
                  </a:lnTo>
                  <a:lnTo>
                    <a:pt x="110297" y="63742"/>
                  </a:lnTo>
                  <a:lnTo>
                    <a:pt x="110297" y="7499"/>
                  </a:lnTo>
                  <a:lnTo>
                    <a:pt x="116002" y="1875"/>
                  </a:lnTo>
                  <a:lnTo>
                    <a:pt x="99838" y="1875"/>
                  </a:lnTo>
                  <a:lnTo>
                    <a:pt x="105543" y="7499"/>
                  </a:lnTo>
                  <a:lnTo>
                    <a:pt x="105543" y="46869"/>
                  </a:lnTo>
                  <a:lnTo>
                    <a:pt x="77018" y="2812"/>
                  </a:lnTo>
                  <a:lnTo>
                    <a:pt x="63706" y="2812"/>
                  </a:lnTo>
                  <a:lnTo>
                    <a:pt x="69411" y="8436"/>
                  </a:lnTo>
                  <a:lnTo>
                    <a:pt x="69411" y="59055"/>
                  </a:lnTo>
                  <a:lnTo>
                    <a:pt x="63706" y="64679"/>
                  </a:lnTo>
                  <a:lnTo>
                    <a:pt x="79870" y="64679"/>
                  </a:lnTo>
                  <a:lnTo>
                    <a:pt x="75116" y="58118"/>
                  </a:lnTo>
                  <a:close/>
                  <a:moveTo>
                    <a:pt x="4754" y="46869"/>
                  </a:moveTo>
                  <a:cubicBezTo>
                    <a:pt x="4754" y="57180"/>
                    <a:pt x="13312" y="64679"/>
                    <a:pt x="23771" y="64679"/>
                  </a:cubicBezTo>
                  <a:cubicBezTo>
                    <a:pt x="34230" y="64679"/>
                    <a:pt x="43739" y="57180"/>
                    <a:pt x="43739" y="46869"/>
                  </a:cubicBezTo>
                  <a:lnTo>
                    <a:pt x="43739" y="7499"/>
                  </a:lnTo>
                  <a:lnTo>
                    <a:pt x="49444" y="1875"/>
                  </a:lnTo>
                  <a:lnTo>
                    <a:pt x="33279" y="1875"/>
                  </a:lnTo>
                  <a:lnTo>
                    <a:pt x="38984" y="7499"/>
                  </a:lnTo>
                  <a:lnTo>
                    <a:pt x="38984" y="46869"/>
                  </a:lnTo>
                  <a:cubicBezTo>
                    <a:pt x="38984" y="54368"/>
                    <a:pt x="33279" y="59992"/>
                    <a:pt x="25673" y="59992"/>
                  </a:cubicBezTo>
                  <a:cubicBezTo>
                    <a:pt x="18066" y="59992"/>
                    <a:pt x="12361" y="54368"/>
                    <a:pt x="12361" y="46869"/>
                  </a:cubicBezTo>
                  <a:lnTo>
                    <a:pt x="12361" y="7499"/>
                  </a:lnTo>
                  <a:lnTo>
                    <a:pt x="18066" y="1875"/>
                  </a:lnTo>
                  <a:lnTo>
                    <a:pt x="0" y="1875"/>
                  </a:lnTo>
                  <a:lnTo>
                    <a:pt x="5705" y="7499"/>
                  </a:lnTo>
                  <a:lnTo>
                    <a:pt x="5705" y="46869"/>
                  </a:lnTo>
                  <a:close/>
                </a:path>
              </a:pathLst>
            </a:custGeom>
            <a:solidFill>
              <a:schemeClr val="bg1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726483A-54D7-B600-76F5-7D3C0EB79F4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7136" y="365348"/>
            <a:ext cx="2154835" cy="99955"/>
            <a:chOff x="2999006" y="4977079"/>
            <a:chExt cx="1754418" cy="81381"/>
          </a:xfrm>
          <a:solidFill>
            <a:srgbClr val="33006F"/>
          </a:solidFill>
        </p:grpSpPr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340F7DCA-A4F4-ADC1-7CF0-A5805E4B6BBF}"/>
                </a:ext>
              </a:extLst>
            </p:cNvPr>
            <p:cNvSpPr/>
            <p:nvPr/>
          </p:nvSpPr>
          <p:spPr>
            <a:xfrm>
              <a:off x="2999006" y="4978908"/>
              <a:ext cx="64661" cy="77724"/>
            </a:xfrm>
            <a:custGeom>
              <a:avLst/>
              <a:gdLst>
                <a:gd name="connsiteX0" fmla="*/ 64662 w 64661"/>
                <a:gd name="connsiteY0" fmla="*/ 38405 h 77724"/>
                <a:gd name="connsiteX1" fmla="*/ 53251 w 64661"/>
                <a:gd name="connsiteY1" fmla="*/ 67666 h 77724"/>
                <a:gd name="connsiteX2" fmla="*/ 21871 w 64661"/>
                <a:gd name="connsiteY2" fmla="*/ 77724 h 77724"/>
                <a:gd name="connsiteX3" fmla="*/ 0 w 64661"/>
                <a:gd name="connsiteY3" fmla="*/ 77724 h 77724"/>
                <a:gd name="connsiteX4" fmla="*/ 0 w 64661"/>
                <a:gd name="connsiteY4" fmla="*/ 0 h 77724"/>
                <a:gd name="connsiteX5" fmla="*/ 24724 w 64661"/>
                <a:gd name="connsiteY5" fmla="*/ 0 h 77724"/>
                <a:gd name="connsiteX6" fmla="*/ 54202 w 64661"/>
                <a:gd name="connsiteY6" fmla="*/ 10058 h 77724"/>
                <a:gd name="connsiteX7" fmla="*/ 64662 w 64661"/>
                <a:gd name="connsiteY7" fmla="*/ 38405 h 77724"/>
                <a:gd name="connsiteX8" fmla="*/ 55152 w 64661"/>
                <a:gd name="connsiteY8" fmla="*/ 38405 h 77724"/>
                <a:gd name="connsiteX9" fmla="*/ 47545 w 64661"/>
                <a:gd name="connsiteY9" fmla="*/ 15545 h 77724"/>
                <a:gd name="connsiteX10" fmla="*/ 22822 w 64661"/>
                <a:gd name="connsiteY10" fmla="*/ 7315 h 77724"/>
                <a:gd name="connsiteX11" fmla="*/ 9509 w 64661"/>
                <a:gd name="connsiteY11" fmla="*/ 7315 h 77724"/>
                <a:gd name="connsiteX12" fmla="*/ 9509 w 64661"/>
                <a:gd name="connsiteY12" fmla="*/ 69494 h 77724"/>
                <a:gd name="connsiteX13" fmla="*/ 20920 w 64661"/>
                <a:gd name="connsiteY13" fmla="*/ 69494 h 77724"/>
                <a:gd name="connsiteX14" fmla="*/ 46594 w 64661"/>
                <a:gd name="connsiteY14" fmla="*/ 61265 h 77724"/>
                <a:gd name="connsiteX15" fmla="*/ 55152 w 64661"/>
                <a:gd name="connsiteY15" fmla="*/ 38405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4661" h="77724">
                  <a:moveTo>
                    <a:pt x="64662" y="38405"/>
                  </a:moveTo>
                  <a:cubicBezTo>
                    <a:pt x="64662" y="51206"/>
                    <a:pt x="60858" y="61265"/>
                    <a:pt x="53251" y="67666"/>
                  </a:cubicBezTo>
                  <a:cubicBezTo>
                    <a:pt x="45643" y="74066"/>
                    <a:pt x="35183" y="77724"/>
                    <a:pt x="21871" y="77724"/>
                  </a:cubicBezTo>
                  <a:lnTo>
                    <a:pt x="0" y="77724"/>
                  </a:lnTo>
                  <a:lnTo>
                    <a:pt x="0" y="0"/>
                  </a:lnTo>
                  <a:lnTo>
                    <a:pt x="24724" y="0"/>
                  </a:lnTo>
                  <a:cubicBezTo>
                    <a:pt x="37085" y="0"/>
                    <a:pt x="47545" y="3658"/>
                    <a:pt x="54202" y="10058"/>
                  </a:cubicBezTo>
                  <a:cubicBezTo>
                    <a:pt x="60858" y="16459"/>
                    <a:pt x="64662" y="26518"/>
                    <a:pt x="64662" y="38405"/>
                  </a:cubicBezTo>
                  <a:close/>
                  <a:moveTo>
                    <a:pt x="55152" y="38405"/>
                  </a:moveTo>
                  <a:cubicBezTo>
                    <a:pt x="55152" y="28346"/>
                    <a:pt x="52300" y="20117"/>
                    <a:pt x="47545" y="15545"/>
                  </a:cubicBezTo>
                  <a:cubicBezTo>
                    <a:pt x="42791" y="10973"/>
                    <a:pt x="33282" y="7315"/>
                    <a:pt x="22822" y="7315"/>
                  </a:cubicBezTo>
                  <a:lnTo>
                    <a:pt x="9509" y="7315"/>
                  </a:lnTo>
                  <a:lnTo>
                    <a:pt x="9509" y="69494"/>
                  </a:lnTo>
                  <a:lnTo>
                    <a:pt x="20920" y="69494"/>
                  </a:lnTo>
                  <a:cubicBezTo>
                    <a:pt x="32331" y="69494"/>
                    <a:pt x="40889" y="66751"/>
                    <a:pt x="46594" y="61265"/>
                  </a:cubicBezTo>
                  <a:cubicBezTo>
                    <a:pt x="52300" y="55778"/>
                    <a:pt x="55152" y="49378"/>
                    <a:pt x="55152" y="38405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6B9B7A53-1741-DF06-E585-88866B9F596F}"/>
                </a:ext>
              </a:extLst>
            </p:cNvPr>
            <p:cNvSpPr/>
            <p:nvPr/>
          </p:nvSpPr>
          <p:spPr>
            <a:xfrm>
              <a:off x="3079832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558C6B15-39B1-8DAB-8F2C-48ED777A5337}"/>
                </a:ext>
              </a:extLst>
            </p:cNvPr>
            <p:cNvSpPr/>
            <p:nvPr/>
          </p:nvSpPr>
          <p:spPr>
            <a:xfrm>
              <a:off x="3141641" y="4978908"/>
              <a:ext cx="51348" cy="78638"/>
            </a:xfrm>
            <a:custGeom>
              <a:avLst/>
              <a:gdLst>
                <a:gd name="connsiteX0" fmla="*/ 51349 w 51348"/>
                <a:gd name="connsiteY0" fmla="*/ 22860 h 78638"/>
                <a:gd name="connsiteX1" fmla="*/ 42791 w 51348"/>
                <a:gd name="connsiteY1" fmla="*/ 41148 h 78638"/>
                <a:gd name="connsiteX2" fmla="*/ 19018 w 51348"/>
                <a:gd name="connsiteY2" fmla="*/ 47549 h 78638"/>
                <a:gd name="connsiteX3" fmla="*/ 9509 w 51348"/>
                <a:gd name="connsiteY3" fmla="*/ 47549 h 78638"/>
                <a:gd name="connsiteX4" fmla="*/ 9509 w 51348"/>
                <a:gd name="connsiteY4" fmla="*/ 78638 h 78638"/>
                <a:gd name="connsiteX5" fmla="*/ 0 w 51348"/>
                <a:gd name="connsiteY5" fmla="*/ 78638 h 78638"/>
                <a:gd name="connsiteX6" fmla="*/ 0 w 51348"/>
                <a:gd name="connsiteY6" fmla="*/ 0 h 78638"/>
                <a:gd name="connsiteX7" fmla="*/ 20920 w 51348"/>
                <a:gd name="connsiteY7" fmla="*/ 0 h 78638"/>
                <a:gd name="connsiteX8" fmla="*/ 51349 w 51348"/>
                <a:gd name="connsiteY8" fmla="*/ 22860 h 78638"/>
                <a:gd name="connsiteX9" fmla="*/ 8558 w 51348"/>
                <a:gd name="connsiteY9" fmla="*/ 39319 h 78638"/>
                <a:gd name="connsiteX10" fmla="*/ 17116 w 51348"/>
                <a:gd name="connsiteY10" fmla="*/ 39319 h 78638"/>
                <a:gd name="connsiteX11" fmla="*/ 35183 w 51348"/>
                <a:gd name="connsiteY11" fmla="*/ 35662 h 78638"/>
                <a:gd name="connsiteX12" fmla="*/ 40889 w 51348"/>
                <a:gd name="connsiteY12" fmla="*/ 22860 h 78638"/>
                <a:gd name="connsiteX13" fmla="*/ 35183 w 51348"/>
                <a:gd name="connsiteY13" fmla="*/ 10973 h 78638"/>
                <a:gd name="connsiteX14" fmla="*/ 19018 w 51348"/>
                <a:gd name="connsiteY14" fmla="*/ 7315 h 78638"/>
                <a:gd name="connsiteX15" fmla="*/ 8558 w 51348"/>
                <a:gd name="connsiteY15" fmla="*/ 7315 h 78638"/>
                <a:gd name="connsiteX16" fmla="*/ 8558 w 51348"/>
                <a:gd name="connsiteY16" fmla="*/ 39319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1348" h="78638">
                  <a:moveTo>
                    <a:pt x="51349" y="22860"/>
                  </a:moveTo>
                  <a:cubicBezTo>
                    <a:pt x="51349" y="31090"/>
                    <a:pt x="48496" y="36576"/>
                    <a:pt x="42791" y="41148"/>
                  </a:cubicBezTo>
                  <a:cubicBezTo>
                    <a:pt x="37085" y="45720"/>
                    <a:pt x="29478" y="47549"/>
                    <a:pt x="19018" y="47549"/>
                  </a:cubicBezTo>
                  <a:lnTo>
                    <a:pt x="9509" y="47549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0920" y="0"/>
                  </a:lnTo>
                  <a:cubicBezTo>
                    <a:pt x="40889" y="0"/>
                    <a:pt x="51349" y="7315"/>
                    <a:pt x="51349" y="22860"/>
                  </a:cubicBezTo>
                  <a:close/>
                  <a:moveTo>
                    <a:pt x="8558" y="39319"/>
                  </a:moveTo>
                  <a:lnTo>
                    <a:pt x="17116" y="39319"/>
                  </a:lnTo>
                  <a:cubicBezTo>
                    <a:pt x="25674" y="39319"/>
                    <a:pt x="31380" y="38405"/>
                    <a:pt x="35183" y="35662"/>
                  </a:cubicBezTo>
                  <a:cubicBezTo>
                    <a:pt x="38987" y="32918"/>
                    <a:pt x="40889" y="29261"/>
                    <a:pt x="40889" y="22860"/>
                  </a:cubicBezTo>
                  <a:cubicBezTo>
                    <a:pt x="40889" y="17374"/>
                    <a:pt x="38987" y="13716"/>
                    <a:pt x="35183" y="10973"/>
                  </a:cubicBezTo>
                  <a:cubicBezTo>
                    <a:pt x="32331" y="9144"/>
                    <a:pt x="26625" y="7315"/>
                    <a:pt x="19018" y="7315"/>
                  </a:cubicBezTo>
                  <a:lnTo>
                    <a:pt x="8558" y="7315"/>
                  </a:lnTo>
                  <a:lnTo>
                    <a:pt x="8558" y="39319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0EE768A8-F898-9FD5-CF32-662F72AD7DC4}"/>
                </a:ext>
              </a:extLst>
            </p:cNvPr>
            <p:cNvSpPr/>
            <p:nvPr/>
          </p:nvSpPr>
          <p:spPr>
            <a:xfrm>
              <a:off x="3196794" y="4978908"/>
              <a:ext cx="71317" cy="78638"/>
            </a:xfrm>
            <a:custGeom>
              <a:avLst/>
              <a:gdLst>
                <a:gd name="connsiteX0" fmla="*/ 61809 w 71317"/>
                <a:gd name="connsiteY0" fmla="*/ 78638 h 78638"/>
                <a:gd name="connsiteX1" fmla="*/ 51349 w 71317"/>
                <a:gd name="connsiteY1" fmla="*/ 53950 h 78638"/>
                <a:gd name="connsiteX2" fmla="*/ 19018 w 71317"/>
                <a:gd name="connsiteY2" fmla="*/ 53950 h 78638"/>
                <a:gd name="connsiteX3" fmla="*/ 9509 w 71317"/>
                <a:gd name="connsiteY3" fmla="*/ 78638 h 78638"/>
                <a:gd name="connsiteX4" fmla="*/ 0 w 71317"/>
                <a:gd name="connsiteY4" fmla="*/ 78638 h 78638"/>
                <a:gd name="connsiteX5" fmla="*/ 31380 w 71317"/>
                <a:gd name="connsiteY5" fmla="*/ 0 h 78638"/>
                <a:gd name="connsiteX6" fmla="*/ 38987 w 71317"/>
                <a:gd name="connsiteY6" fmla="*/ 0 h 78638"/>
                <a:gd name="connsiteX7" fmla="*/ 71318 w 71317"/>
                <a:gd name="connsiteY7" fmla="*/ 78638 h 78638"/>
                <a:gd name="connsiteX8" fmla="*/ 61809 w 71317"/>
                <a:gd name="connsiteY8" fmla="*/ 78638 h 78638"/>
                <a:gd name="connsiteX9" fmla="*/ 48496 w 71317"/>
                <a:gd name="connsiteY9" fmla="*/ 44806 h 78638"/>
                <a:gd name="connsiteX10" fmla="*/ 38987 w 71317"/>
                <a:gd name="connsiteY10" fmla="*/ 20117 h 78638"/>
                <a:gd name="connsiteX11" fmla="*/ 35183 w 71317"/>
                <a:gd name="connsiteY11" fmla="*/ 9144 h 78638"/>
                <a:gd name="connsiteX12" fmla="*/ 31380 w 71317"/>
                <a:gd name="connsiteY12" fmla="*/ 20117 h 78638"/>
                <a:gd name="connsiteX13" fmla="*/ 21871 w 71317"/>
                <a:gd name="connsiteY13" fmla="*/ 44806 h 78638"/>
                <a:gd name="connsiteX14" fmla="*/ 48496 w 71317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317" h="78638">
                  <a:moveTo>
                    <a:pt x="61809" y="78638"/>
                  </a:moveTo>
                  <a:lnTo>
                    <a:pt x="51349" y="53950"/>
                  </a:lnTo>
                  <a:lnTo>
                    <a:pt x="19018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1380" y="0"/>
                  </a:lnTo>
                  <a:lnTo>
                    <a:pt x="38987" y="0"/>
                  </a:lnTo>
                  <a:lnTo>
                    <a:pt x="71318" y="78638"/>
                  </a:lnTo>
                  <a:lnTo>
                    <a:pt x="61809" y="78638"/>
                  </a:lnTo>
                  <a:close/>
                  <a:moveTo>
                    <a:pt x="48496" y="44806"/>
                  </a:moveTo>
                  <a:lnTo>
                    <a:pt x="38987" y="20117"/>
                  </a:lnTo>
                  <a:cubicBezTo>
                    <a:pt x="38036" y="17374"/>
                    <a:pt x="37085" y="13716"/>
                    <a:pt x="35183" y="9144"/>
                  </a:cubicBezTo>
                  <a:cubicBezTo>
                    <a:pt x="34233" y="12802"/>
                    <a:pt x="33282" y="16459"/>
                    <a:pt x="31380" y="20117"/>
                  </a:cubicBezTo>
                  <a:lnTo>
                    <a:pt x="21871" y="44806"/>
                  </a:lnTo>
                  <a:lnTo>
                    <a:pt x="48496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C1470AE4-23BE-5611-4BFF-9EBD405D1CDB}"/>
                </a:ext>
              </a:extLst>
            </p:cNvPr>
            <p:cNvSpPr/>
            <p:nvPr/>
          </p:nvSpPr>
          <p:spPr>
            <a:xfrm>
              <a:off x="3277621" y="4978908"/>
              <a:ext cx="57054" cy="78638"/>
            </a:xfrm>
            <a:custGeom>
              <a:avLst/>
              <a:gdLst>
                <a:gd name="connsiteX0" fmla="*/ 9509 w 57054"/>
                <a:gd name="connsiteY0" fmla="*/ 45720 h 78638"/>
                <a:gd name="connsiteX1" fmla="*/ 9509 w 57054"/>
                <a:gd name="connsiteY1" fmla="*/ 78638 h 78638"/>
                <a:gd name="connsiteX2" fmla="*/ 0 w 57054"/>
                <a:gd name="connsiteY2" fmla="*/ 78638 h 78638"/>
                <a:gd name="connsiteX3" fmla="*/ 0 w 57054"/>
                <a:gd name="connsiteY3" fmla="*/ 0 h 78638"/>
                <a:gd name="connsiteX4" fmla="*/ 21871 w 57054"/>
                <a:gd name="connsiteY4" fmla="*/ 0 h 78638"/>
                <a:gd name="connsiteX5" fmla="*/ 43742 w 57054"/>
                <a:gd name="connsiteY5" fmla="*/ 5486 h 78638"/>
                <a:gd name="connsiteX6" fmla="*/ 51349 w 57054"/>
                <a:gd name="connsiteY6" fmla="*/ 21946 h 78638"/>
                <a:gd name="connsiteX7" fmla="*/ 35183 w 57054"/>
                <a:gd name="connsiteY7" fmla="*/ 42977 h 78638"/>
                <a:gd name="connsiteX8" fmla="*/ 57054 w 57054"/>
                <a:gd name="connsiteY8" fmla="*/ 77724 h 78638"/>
                <a:gd name="connsiteX9" fmla="*/ 45643 w 57054"/>
                <a:gd name="connsiteY9" fmla="*/ 77724 h 78638"/>
                <a:gd name="connsiteX10" fmla="*/ 26625 w 57054"/>
                <a:gd name="connsiteY10" fmla="*/ 45720 h 78638"/>
                <a:gd name="connsiteX11" fmla="*/ 9509 w 57054"/>
                <a:gd name="connsiteY11" fmla="*/ 45720 h 78638"/>
                <a:gd name="connsiteX12" fmla="*/ 9509 w 57054"/>
                <a:gd name="connsiteY12" fmla="*/ 37490 h 78638"/>
                <a:gd name="connsiteX13" fmla="*/ 22822 w 57054"/>
                <a:gd name="connsiteY13" fmla="*/ 37490 h 78638"/>
                <a:gd name="connsiteX14" fmla="*/ 37085 w 57054"/>
                <a:gd name="connsiteY14" fmla="*/ 33833 h 78638"/>
                <a:gd name="connsiteX15" fmla="*/ 41840 w 57054"/>
                <a:gd name="connsiteY15" fmla="*/ 21946 h 78638"/>
                <a:gd name="connsiteX16" fmla="*/ 37085 w 57054"/>
                <a:gd name="connsiteY16" fmla="*/ 10973 h 78638"/>
                <a:gd name="connsiteX17" fmla="*/ 21871 w 57054"/>
                <a:gd name="connsiteY17" fmla="*/ 8230 h 78638"/>
                <a:gd name="connsiteX18" fmla="*/ 9509 w 57054"/>
                <a:gd name="connsiteY18" fmla="*/ 8230 h 78638"/>
                <a:gd name="connsiteX19" fmla="*/ 9509 w 57054"/>
                <a:gd name="connsiteY19" fmla="*/ 37490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7054" h="78638">
                  <a:moveTo>
                    <a:pt x="9509" y="45720"/>
                  </a:move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1871" y="0"/>
                  </a:lnTo>
                  <a:cubicBezTo>
                    <a:pt x="32331" y="0"/>
                    <a:pt x="38987" y="1829"/>
                    <a:pt x="43742" y="5486"/>
                  </a:cubicBezTo>
                  <a:cubicBezTo>
                    <a:pt x="48496" y="9144"/>
                    <a:pt x="51349" y="14630"/>
                    <a:pt x="51349" y="21946"/>
                  </a:cubicBezTo>
                  <a:cubicBezTo>
                    <a:pt x="51349" y="32004"/>
                    <a:pt x="45643" y="39319"/>
                    <a:pt x="35183" y="42977"/>
                  </a:cubicBezTo>
                  <a:lnTo>
                    <a:pt x="57054" y="77724"/>
                  </a:lnTo>
                  <a:lnTo>
                    <a:pt x="45643" y="77724"/>
                  </a:lnTo>
                  <a:lnTo>
                    <a:pt x="26625" y="45720"/>
                  </a:lnTo>
                  <a:lnTo>
                    <a:pt x="9509" y="45720"/>
                  </a:lnTo>
                  <a:close/>
                  <a:moveTo>
                    <a:pt x="9509" y="37490"/>
                  </a:moveTo>
                  <a:lnTo>
                    <a:pt x="22822" y="37490"/>
                  </a:lnTo>
                  <a:cubicBezTo>
                    <a:pt x="29478" y="37490"/>
                    <a:pt x="34233" y="36576"/>
                    <a:pt x="37085" y="33833"/>
                  </a:cubicBezTo>
                  <a:cubicBezTo>
                    <a:pt x="39938" y="31090"/>
                    <a:pt x="41840" y="27432"/>
                    <a:pt x="41840" y="21946"/>
                  </a:cubicBezTo>
                  <a:cubicBezTo>
                    <a:pt x="41840" y="16459"/>
                    <a:pt x="39938" y="12802"/>
                    <a:pt x="37085" y="10973"/>
                  </a:cubicBezTo>
                  <a:cubicBezTo>
                    <a:pt x="33282" y="9144"/>
                    <a:pt x="28527" y="8230"/>
                    <a:pt x="21871" y="8230"/>
                  </a:cubicBezTo>
                  <a:lnTo>
                    <a:pt x="9509" y="8230"/>
                  </a:lnTo>
                  <a:lnTo>
                    <a:pt x="9509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57E8DEF7-EF85-D154-A683-321A9DBCCF90}"/>
                </a:ext>
              </a:extLst>
            </p:cNvPr>
            <p:cNvSpPr/>
            <p:nvPr/>
          </p:nvSpPr>
          <p:spPr>
            <a:xfrm>
              <a:off x="3335626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5E7162B6-338D-5CFB-4144-20B6BD89FF4A}"/>
                </a:ext>
              </a:extLst>
            </p:cNvPr>
            <p:cNvSpPr/>
            <p:nvPr/>
          </p:nvSpPr>
          <p:spPr>
            <a:xfrm>
              <a:off x="3406944" y="4978908"/>
              <a:ext cx="79875" cy="78638"/>
            </a:xfrm>
            <a:custGeom>
              <a:avLst/>
              <a:gdLst>
                <a:gd name="connsiteX0" fmla="*/ 35183 w 79875"/>
                <a:gd name="connsiteY0" fmla="*/ 78638 h 78638"/>
                <a:gd name="connsiteX1" fmla="*/ 7607 w 79875"/>
                <a:gd name="connsiteY1" fmla="*/ 9144 h 78638"/>
                <a:gd name="connsiteX2" fmla="*/ 7607 w 79875"/>
                <a:gd name="connsiteY2" fmla="*/ 9144 h 78638"/>
                <a:gd name="connsiteX3" fmla="*/ 8558 w 79875"/>
                <a:gd name="connsiteY3" fmla="*/ 28346 h 78638"/>
                <a:gd name="connsiteX4" fmla="*/ 8558 w 79875"/>
                <a:gd name="connsiteY4" fmla="*/ 77724 h 78638"/>
                <a:gd name="connsiteX5" fmla="*/ 0 w 79875"/>
                <a:gd name="connsiteY5" fmla="*/ 77724 h 78638"/>
                <a:gd name="connsiteX6" fmla="*/ 0 w 79875"/>
                <a:gd name="connsiteY6" fmla="*/ 0 h 78638"/>
                <a:gd name="connsiteX7" fmla="*/ 14264 w 79875"/>
                <a:gd name="connsiteY7" fmla="*/ 0 h 78638"/>
                <a:gd name="connsiteX8" fmla="*/ 39938 w 79875"/>
                <a:gd name="connsiteY8" fmla="*/ 64922 h 78638"/>
                <a:gd name="connsiteX9" fmla="*/ 39938 w 79875"/>
                <a:gd name="connsiteY9" fmla="*/ 64922 h 78638"/>
                <a:gd name="connsiteX10" fmla="*/ 65612 w 79875"/>
                <a:gd name="connsiteY10" fmla="*/ 0 h 78638"/>
                <a:gd name="connsiteX11" fmla="*/ 79876 w 79875"/>
                <a:gd name="connsiteY11" fmla="*/ 0 h 78638"/>
                <a:gd name="connsiteX12" fmla="*/ 79876 w 79875"/>
                <a:gd name="connsiteY12" fmla="*/ 78638 h 78638"/>
                <a:gd name="connsiteX13" fmla="*/ 70367 w 79875"/>
                <a:gd name="connsiteY13" fmla="*/ 78638 h 78638"/>
                <a:gd name="connsiteX14" fmla="*/ 70367 w 79875"/>
                <a:gd name="connsiteY14" fmla="*/ 27432 h 78638"/>
                <a:gd name="connsiteX15" fmla="*/ 71318 w 79875"/>
                <a:gd name="connsiteY15" fmla="*/ 8230 h 78638"/>
                <a:gd name="connsiteX16" fmla="*/ 71318 w 79875"/>
                <a:gd name="connsiteY16" fmla="*/ 8230 h 78638"/>
                <a:gd name="connsiteX17" fmla="*/ 43742 w 79875"/>
                <a:gd name="connsiteY17" fmla="*/ 77724 h 78638"/>
                <a:gd name="connsiteX18" fmla="*/ 35183 w 79875"/>
                <a:gd name="connsiteY18" fmla="*/ 7772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9875" h="78638">
                  <a:moveTo>
                    <a:pt x="35183" y="78638"/>
                  </a:moveTo>
                  <a:lnTo>
                    <a:pt x="7607" y="9144"/>
                  </a:lnTo>
                  <a:lnTo>
                    <a:pt x="7607" y="9144"/>
                  </a:lnTo>
                  <a:cubicBezTo>
                    <a:pt x="8558" y="14630"/>
                    <a:pt x="8558" y="21031"/>
                    <a:pt x="8558" y="28346"/>
                  </a:cubicBezTo>
                  <a:lnTo>
                    <a:pt x="8558" y="77724"/>
                  </a:lnTo>
                  <a:lnTo>
                    <a:pt x="0" y="77724"/>
                  </a:lnTo>
                  <a:lnTo>
                    <a:pt x="0" y="0"/>
                  </a:lnTo>
                  <a:lnTo>
                    <a:pt x="14264" y="0"/>
                  </a:lnTo>
                  <a:lnTo>
                    <a:pt x="39938" y="64922"/>
                  </a:lnTo>
                  <a:lnTo>
                    <a:pt x="39938" y="64922"/>
                  </a:lnTo>
                  <a:lnTo>
                    <a:pt x="65612" y="0"/>
                  </a:lnTo>
                  <a:lnTo>
                    <a:pt x="79876" y="0"/>
                  </a:lnTo>
                  <a:lnTo>
                    <a:pt x="79876" y="78638"/>
                  </a:lnTo>
                  <a:lnTo>
                    <a:pt x="70367" y="78638"/>
                  </a:lnTo>
                  <a:lnTo>
                    <a:pt x="70367" y="27432"/>
                  </a:lnTo>
                  <a:cubicBezTo>
                    <a:pt x="70367" y="21946"/>
                    <a:pt x="70367" y="15545"/>
                    <a:pt x="71318" y="8230"/>
                  </a:cubicBezTo>
                  <a:lnTo>
                    <a:pt x="71318" y="8230"/>
                  </a:lnTo>
                  <a:lnTo>
                    <a:pt x="43742" y="77724"/>
                  </a:lnTo>
                  <a:lnTo>
                    <a:pt x="35183" y="7772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7A164A5-4DBF-FD84-94C0-5A0A81028BF2}"/>
                </a:ext>
              </a:extLst>
            </p:cNvPr>
            <p:cNvSpPr/>
            <p:nvPr/>
          </p:nvSpPr>
          <p:spPr>
            <a:xfrm>
              <a:off x="350678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9E89A4F0-2F86-5066-7120-660445AB9859}"/>
                </a:ext>
              </a:extLst>
            </p:cNvPr>
            <p:cNvSpPr/>
            <p:nvPr/>
          </p:nvSpPr>
          <p:spPr>
            <a:xfrm>
              <a:off x="3568597" y="4978908"/>
              <a:ext cx="63710" cy="78638"/>
            </a:xfrm>
            <a:custGeom>
              <a:avLst/>
              <a:gdLst>
                <a:gd name="connsiteX0" fmla="*/ 63711 w 63710"/>
                <a:gd name="connsiteY0" fmla="*/ 78638 h 78638"/>
                <a:gd name="connsiteX1" fmla="*/ 53251 w 63710"/>
                <a:gd name="connsiteY1" fmla="*/ 78638 h 78638"/>
                <a:gd name="connsiteX2" fmla="*/ 8558 w 63710"/>
                <a:gd name="connsiteY2" fmla="*/ 12802 h 78638"/>
                <a:gd name="connsiteX3" fmla="*/ 8558 w 63710"/>
                <a:gd name="connsiteY3" fmla="*/ 12802 h 78638"/>
                <a:gd name="connsiteX4" fmla="*/ 8558 w 63710"/>
                <a:gd name="connsiteY4" fmla="*/ 33833 h 78638"/>
                <a:gd name="connsiteX5" fmla="*/ 8558 w 63710"/>
                <a:gd name="connsiteY5" fmla="*/ 78638 h 78638"/>
                <a:gd name="connsiteX6" fmla="*/ 0 w 63710"/>
                <a:gd name="connsiteY6" fmla="*/ 78638 h 78638"/>
                <a:gd name="connsiteX7" fmla="*/ 0 w 63710"/>
                <a:gd name="connsiteY7" fmla="*/ 0 h 78638"/>
                <a:gd name="connsiteX8" fmla="*/ 10460 w 63710"/>
                <a:gd name="connsiteY8" fmla="*/ 0 h 78638"/>
                <a:gd name="connsiteX9" fmla="*/ 55152 w 63710"/>
                <a:gd name="connsiteY9" fmla="*/ 65837 h 78638"/>
                <a:gd name="connsiteX10" fmla="*/ 55152 w 63710"/>
                <a:gd name="connsiteY10" fmla="*/ 65837 h 78638"/>
                <a:gd name="connsiteX11" fmla="*/ 54202 w 63710"/>
                <a:gd name="connsiteY11" fmla="*/ 56693 h 78638"/>
                <a:gd name="connsiteX12" fmla="*/ 54202 w 63710"/>
                <a:gd name="connsiteY12" fmla="*/ 45720 h 78638"/>
                <a:gd name="connsiteX13" fmla="*/ 54202 w 63710"/>
                <a:gd name="connsiteY13" fmla="*/ 0 h 78638"/>
                <a:gd name="connsiteX14" fmla="*/ 62760 w 63710"/>
                <a:gd name="connsiteY14" fmla="*/ 0 h 78638"/>
                <a:gd name="connsiteX15" fmla="*/ 62760 w 63710"/>
                <a:gd name="connsiteY15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710" h="78638">
                  <a:moveTo>
                    <a:pt x="63711" y="78638"/>
                  </a:moveTo>
                  <a:lnTo>
                    <a:pt x="53251" y="78638"/>
                  </a:lnTo>
                  <a:lnTo>
                    <a:pt x="8558" y="12802"/>
                  </a:lnTo>
                  <a:lnTo>
                    <a:pt x="8558" y="12802"/>
                  </a:lnTo>
                  <a:cubicBezTo>
                    <a:pt x="8558" y="20117"/>
                    <a:pt x="8558" y="27432"/>
                    <a:pt x="8558" y="33833"/>
                  </a:cubicBezTo>
                  <a:lnTo>
                    <a:pt x="8558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10460" y="0"/>
                  </a:lnTo>
                  <a:lnTo>
                    <a:pt x="55152" y="65837"/>
                  </a:lnTo>
                  <a:lnTo>
                    <a:pt x="55152" y="65837"/>
                  </a:lnTo>
                  <a:cubicBezTo>
                    <a:pt x="55152" y="64922"/>
                    <a:pt x="55152" y="62179"/>
                    <a:pt x="54202" y="56693"/>
                  </a:cubicBezTo>
                  <a:cubicBezTo>
                    <a:pt x="53251" y="51206"/>
                    <a:pt x="54202" y="47549"/>
                    <a:pt x="54202" y="45720"/>
                  </a:cubicBezTo>
                  <a:lnTo>
                    <a:pt x="54202" y="0"/>
                  </a:lnTo>
                  <a:lnTo>
                    <a:pt x="62760" y="0"/>
                  </a:lnTo>
                  <a:lnTo>
                    <a:pt x="6276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49890399-5EF7-FCEA-D967-C173948051BD}"/>
                </a:ext>
              </a:extLst>
            </p:cNvPr>
            <p:cNvSpPr/>
            <p:nvPr/>
          </p:nvSpPr>
          <p:spPr>
            <a:xfrm>
              <a:off x="3641817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6EFB805-953A-8DC2-EA01-ACDE676FC4A8}"/>
                </a:ext>
              </a:extLst>
            </p:cNvPr>
            <p:cNvSpPr/>
            <p:nvPr/>
          </p:nvSpPr>
          <p:spPr>
            <a:xfrm>
              <a:off x="3736908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1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1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1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1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1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1" y="51206"/>
                    <a:pt x="64661" y="41148"/>
                  </a:cubicBezTo>
                  <a:cubicBezTo>
                    <a:pt x="64661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A8B21D98-255C-19C3-8407-34E1BECD393F}"/>
                </a:ext>
              </a:extLst>
            </p:cNvPr>
            <p:cNvSpPr/>
            <p:nvPr/>
          </p:nvSpPr>
          <p:spPr>
            <a:xfrm>
              <a:off x="3827243" y="4978908"/>
              <a:ext cx="44692" cy="78638"/>
            </a:xfrm>
            <a:custGeom>
              <a:avLst/>
              <a:gdLst>
                <a:gd name="connsiteX0" fmla="*/ 9509 w 44692"/>
                <a:gd name="connsiteY0" fmla="*/ 78638 h 78638"/>
                <a:gd name="connsiteX1" fmla="*/ 0 w 44692"/>
                <a:gd name="connsiteY1" fmla="*/ 78638 h 78638"/>
                <a:gd name="connsiteX2" fmla="*/ 0 w 44692"/>
                <a:gd name="connsiteY2" fmla="*/ 0 h 78638"/>
                <a:gd name="connsiteX3" fmla="*/ 44692 w 44692"/>
                <a:gd name="connsiteY3" fmla="*/ 0 h 78638"/>
                <a:gd name="connsiteX4" fmla="*/ 44692 w 44692"/>
                <a:gd name="connsiteY4" fmla="*/ 8230 h 78638"/>
                <a:gd name="connsiteX5" fmla="*/ 8558 w 44692"/>
                <a:gd name="connsiteY5" fmla="*/ 8230 h 78638"/>
                <a:gd name="connsiteX6" fmla="*/ 8558 w 44692"/>
                <a:gd name="connsiteY6" fmla="*/ 36576 h 78638"/>
                <a:gd name="connsiteX7" fmla="*/ 42791 w 44692"/>
                <a:gd name="connsiteY7" fmla="*/ 36576 h 78638"/>
                <a:gd name="connsiteX8" fmla="*/ 42791 w 44692"/>
                <a:gd name="connsiteY8" fmla="*/ 44806 h 78638"/>
                <a:gd name="connsiteX9" fmla="*/ 8558 w 44692"/>
                <a:gd name="connsiteY9" fmla="*/ 44806 h 78638"/>
                <a:gd name="connsiteX10" fmla="*/ 8558 w 44692"/>
                <a:gd name="connsiteY10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692" h="78638">
                  <a:moveTo>
                    <a:pt x="9509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4692" y="0"/>
                  </a:lnTo>
                  <a:lnTo>
                    <a:pt x="44692" y="8230"/>
                  </a:lnTo>
                  <a:lnTo>
                    <a:pt x="8558" y="8230"/>
                  </a:lnTo>
                  <a:lnTo>
                    <a:pt x="8558" y="36576"/>
                  </a:lnTo>
                  <a:lnTo>
                    <a:pt x="42791" y="36576"/>
                  </a:lnTo>
                  <a:lnTo>
                    <a:pt x="42791" y="44806"/>
                  </a:lnTo>
                  <a:lnTo>
                    <a:pt x="8558" y="44806"/>
                  </a:lnTo>
                  <a:lnTo>
                    <a:pt x="8558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51158958-1192-75A8-B95A-91E6BD9413F7}"/>
                </a:ext>
              </a:extLst>
            </p:cNvPr>
            <p:cNvSpPr/>
            <p:nvPr/>
          </p:nvSpPr>
          <p:spPr>
            <a:xfrm>
              <a:off x="3907119" y="4978908"/>
              <a:ext cx="67514" cy="79552"/>
            </a:xfrm>
            <a:custGeom>
              <a:avLst/>
              <a:gdLst>
                <a:gd name="connsiteX0" fmla="*/ 39938 w 67514"/>
                <a:gd name="connsiteY0" fmla="*/ 37490 h 79552"/>
                <a:gd name="connsiteX1" fmla="*/ 67514 w 67514"/>
                <a:gd name="connsiteY1" fmla="*/ 37490 h 79552"/>
                <a:gd name="connsiteX2" fmla="*/ 67514 w 67514"/>
                <a:gd name="connsiteY2" fmla="*/ 75895 h 79552"/>
                <a:gd name="connsiteX3" fmla="*/ 54202 w 67514"/>
                <a:gd name="connsiteY3" fmla="*/ 78638 h 79552"/>
                <a:gd name="connsiteX4" fmla="*/ 38987 w 67514"/>
                <a:gd name="connsiteY4" fmla="*/ 79553 h 79552"/>
                <a:gd name="connsiteX5" fmla="*/ 10460 w 67514"/>
                <a:gd name="connsiteY5" fmla="*/ 68580 h 79552"/>
                <a:gd name="connsiteX6" fmla="*/ 0 w 67514"/>
                <a:gd name="connsiteY6" fmla="*/ 39319 h 79552"/>
                <a:gd name="connsiteX7" fmla="*/ 4755 w 67514"/>
                <a:gd name="connsiteY7" fmla="*/ 18288 h 79552"/>
                <a:gd name="connsiteX8" fmla="*/ 19018 w 67514"/>
                <a:gd name="connsiteY8" fmla="*/ 4572 h 79552"/>
                <a:gd name="connsiteX9" fmla="*/ 41840 w 67514"/>
                <a:gd name="connsiteY9" fmla="*/ 0 h 79552"/>
                <a:gd name="connsiteX10" fmla="*/ 66563 w 67514"/>
                <a:gd name="connsiteY10" fmla="*/ 4572 h 79552"/>
                <a:gd name="connsiteX11" fmla="*/ 62760 w 67514"/>
                <a:gd name="connsiteY11" fmla="*/ 12802 h 79552"/>
                <a:gd name="connsiteX12" fmla="*/ 41840 w 67514"/>
                <a:gd name="connsiteY12" fmla="*/ 8230 h 79552"/>
                <a:gd name="connsiteX13" fmla="*/ 19018 w 67514"/>
                <a:gd name="connsiteY13" fmla="*/ 16459 h 79552"/>
                <a:gd name="connsiteX14" fmla="*/ 10460 w 67514"/>
                <a:gd name="connsiteY14" fmla="*/ 40234 h 79552"/>
                <a:gd name="connsiteX15" fmla="*/ 18067 w 67514"/>
                <a:gd name="connsiteY15" fmla="*/ 64008 h 79552"/>
                <a:gd name="connsiteX16" fmla="*/ 41840 w 67514"/>
                <a:gd name="connsiteY16" fmla="*/ 72238 h 79552"/>
                <a:gd name="connsiteX17" fmla="*/ 58005 w 67514"/>
                <a:gd name="connsiteY17" fmla="*/ 70409 h 79552"/>
                <a:gd name="connsiteX18" fmla="*/ 58005 w 67514"/>
                <a:gd name="connsiteY18" fmla="*/ 45720 h 79552"/>
                <a:gd name="connsiteX19" fmla="*/ 39938 w 67514"/>
                <a:gd name="connsiteY19" fmla="*/ 45720 h 79552"/>
                <a:gd name="connsiteX20" fmla="*/ 39938 w 67514"/>
                <a:gd name="connsiteY20" fmla="*/ 37490 h 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514" h="79552">
                  <a:moveTo>
                    <a:pt x="39938" y="37490"/>
                  </a:moveTo>
                  <a:lnTo>
                    <a:pt x="67514" y="37490"/>
                  </a:lnTo>
                  <a:lnTo>
                    <a:pt x="67514" y="75895"/>
                  </a:lnTo>
                  <a:cubicBezTo>
                    <a:pt x="62760" y="76810"/>
                    <a:pt x="58956" y="78638"/>
                    <a:pt x="54202" y="78638"/>
                  </a:cubicBezTo>
                  <a:cubicBezTo>
                    <a:pt x="49447" y="78638"/>
                    <a:pt x="44693" y="79553"/>
                    <a:pt x="38987" y="79553"/>
                  </a:cubicBezTo>
                  <a:cubicBezTo>
                    <a:pt x="26625" y="79553"/>
                    <a:pt x="17116" y="75895"/>
                    <a:pt x="10460" y="68580"/>
                  </a:cubicBezTo>
                  <a:cubicBezTo>
                    <a:pt x="3804" y="61265"/>
                    <a:pt x="0" y="51206"/>
                    <a:pt x="0" y="39319"/>
                  </a:cubicBezTo>
                  <a:cubicBezTo>
                    <a:pt x="0" y="31090"/>
                    <a:pt x="1902" y="23774"/>
                    <a:pt x="4755" y="18288"/>
                  </a:cubicBezTo>
                  <a:cubicBezTo>
                    <a:pt x="7607" y="12802"/>
                    <a:pt x="13313" y="7315"/>
                    <a:pt x="19018" y="4572"/>
                  </a:cubicBezTo>
                  <a:cubicBezTo>
                    <a:pt x="24724" y="1829"/>
                    <a:pt x="33282" y="0"/>
                    <a:pt x="41840" y="0"/>
                  </a:cubicBezTo>
                  <a:cubicBezTo>
                    <a:pt x="50398" y="0"/>
                    <a:pt x="58956" y="1829"/>
                    <a:pt x="66563" y="4572"/>
                  </a:cubicBezTo>
                  <a:lnTo>
                    <a:pt x="62760" y="12802"/>
                  </a:lnTo>
                  <a:cubicBezTo>
                    <a:pt x="55152" y="10058"/>
                    <a:pt x="48496" y="8230"/>
                    <a:pt x="41840" y="8230"/>
                  </a:cubicBezTo>
                  <a:cubicBezTo>
                    <a:pt x="32331" y="8230"/>
                    <a:pt x="23773" y="10973"/>
                    <a:pt x="19018" y="16459"/>
                  </a:cubicBezTo>
                  <a:cubicBezTo>
                    <a:pt x="14264" y="21946"/>
                    <a:pt x="10460" y="30175"/>
                    <a:pt x="10460" y="40234"/>
                  </a:cubicBezTo>
                  <a:cubicBezTo>
                    <a:pt x="10460" y="51206"/>
                    <a:pt x="13313" y="58522"/>
                    <a:pt x="18067" y="64008"/>
                  </a:cubicBezTo>
                  <a:cubicBezTo>
                    <a:pt x="22822" y="69494"/>
                    <a:pt x="31380" y="72238"/>
                    <a:pt x="41840" y="72238"/>
                  </a:cubicBezTo>
                  <a:cubicBezTo>
                    <a:pt x="47545" y="72238"/>
                    <a:pt x="53251" y="71323"/>
                    <a:pt x="58005" y="70409"/>
                  </a:cubicBezTo>
                  <a:lnTo>
                    <a:pt x="58005" y="45720"/>
                  </a:lnTo>
                  <a:lnTo>
                    <a:pt x="39938" y="45720"/>
                  </a:lnTo>
                  <a:lnTo>
                    <a:pt x="39938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71F22CD3-32B4-E875-BFFB-687E211FC8C9}"/>
                </a:ext>
              </a:extLst>
            </p:cNvPr>
            <p:cNvSpPr/>
            <p:nvPr/>
          </p:nvSpPr>
          <p:spPr>
            <a:xfrm>
              <a:off x="3991750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625EEA23-D309-8AB0-6AD3-3994232773F2}"/>
                </a:ext>
              </a:extLst>
            </p:cNvPr>
            <p:cNvSpPr/>
            <p:nvPr/>
          </p:nvSpPr>
          <p:spPr>
            <a:xfrm>
              <a:off x="4045001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2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2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2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2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2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2" y="51206"/>
                    <a:pt x="64662" y="41148"/>
                  </a:cubicBezTo>
                  <a:cubicBezTo>
                    <a:pt x="64662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EEF34351-B32F-EE03-47E1-054193391F87}"/>
                </a:ext>
              </a:extLst>
            </p:cNvPr>
            <p:cNvSpPr/>
            <p:nvPr/>
          </p:nvSpPr>
          <p:spPr>
            <a:xfrm>
              <a:off x="4135336" y="4978908"/>
              <a:ext cx="58005" cy="78638"/>
            </a:xfrm>
            <a:custGeom>
              <a:avLst/>
              <a:gdLst>
                <a:gd name="connsiteX0" fmla="*/ 0 w 58005"/>
                <a:gd name="connsiteY0" fmla="*/ 0 h 78638"/>
                <a:gd name="connsiteX1" fmla="*/ 22822 w 58005"/>
                <a:gd name="connsiteY1" fmla="*/ 0 h 78638"/>
                <a:gd name="connsiteX2" fmla="*/ 46594 w 58005"/>
                <a:gd name="connsiteY2" fmla="*/ 4572 h 78638"/>
                <a:gd name="connsiteX3" fmla="*/ 54202 w 58005"/>
                <a:gd name="connsiteY3" fmla="*/ 19202 h 78638"/>
                <a:gd name="connsiteX4" fmla="*/ 50398 w 58005"/>
                <a:gd name="connsiteY4" fmla="*/ 31090 h 78638"/>
                <a:gd name="connsiteX5" fmla="*/ 38987 w 58005"/>
                <a:gd name="connsiteY5" fmla="*/ 36576 h 78638"/>
                <a:gd name="connsiteX6" fmla="*/ 38987 w 58005"/>
                <a:gd name="connsiteY6" fmla="*/ 37490 h 78638"/>
                <a:gd name="connsiteX7" fmla="*/ 58005 w 58005"/>
                <a:gd name="connsiteY7" fmla="*/ 56693 h 78638"/>
                <a:gd name="connsiteX8" fmla="*/ 50398 w 58005"/>
                <a:gd name="connsiteY8" fmla="*/ 73152 h 78638"/>
                <a:gd name="connsiteX9" fmla="*/ 29478 w 58005"/>
                <a:gd name="connsiteY9" fmla="*/ 78638 h 78638"/>
                <a:gd name="connsiteX10" fmla="*/ 951 w 58005"/>
                <a:gd name="connsiteY10" fmla="*/ 78638 h 78638"/>
                <a:gd name="connsiteX11" fmla="*/ 951 w 58005"/>
                <a:gd name="connsiteY11" fmla="*/ 0 h 78638"/>
                <a:gd name="connsiteX12" fmla="*/ 9509 w 58005"/>
                <a:gd name="connsiteY12" fmla="*/ 33833 h 78638"/>
                <a:gd name="connsiteX13" fmla="*/ 24724 w 58005"/>
                <a:gd name="connsiteY13" fmla="*/ 33833 h 78638"/>
                <a:gd name="connsiteX14" fmla="*/ 38987 w 58005"/>
                <a:gd name="connsiteY14" fmla="*/ 31090 h 78638"/>
                <a:gd name="connsiteX15" fmla="*/ 43742 w 58005"/>
                <a:gd name="connsiteY15" fmla="*/ 21031 h 78638"/>
                <a:gd name="connsiteX16" fmla="*/ 38987 w 58005"/>
                <a:gd name="connsiteY16" fmla="*/ 11887 h 78638"/>
                <a:gd name="connsiteX17" fmla="*/ 23773 w 58005"/>
                <a:gd name="connsiteY17" fmla="*/ 9144 h 78638"/>
                <a:gd name="connsiteX18" fmla="*/ 9509 w 58005"/>
                <a:gd name="connsiteY18" fmla="*/ 9144 h 78638"/>
                <a:gd name="connsiteX19" fmla="*/ 9509 w 58005"/>
                <a:gd name="connsiteY19" fmla="*/ 33833 h 78638"/>
                <a:gd name="connsiteX20" fmla="*/ 9509 w 58005"/>
                <a:gd name="connsiteY20" fmla="*/ 41148 h 78638"/>
                <a:gd name="connsiteX21" fmla="*/ 9509 w 58005"/>
                <a:gd name="connsiteY21" fmla="*/ 70409 h 78638"/>
                <a:gd name="connsiteX22" fmla="*/ 26625 w 58005"/>
                <a:gd name="connsiteY22" fmla="*/ 70409 h 78638"/>
                <a:gd name="connsiteX23" fmla="*/ 41840 w 58005"/>
                <a:gd name="connsiteY23" fmla="*/ 66751 h 78638"/>
                <a:gd name="connsiteX24" fmla="*/ 46594 w 58005"/>
                <a:gd name="connsiteY24" fmla="*/ 54864 h 78638"/>
                <a:gd name="connsiteX25" fmla="*/ 41840 w 58005"/>
                <a:gd name="connsiteY25" fmla="*/ 43891 h 78638"/>
                <a:gd name="connsiteX26" fmla="*/ 26625 w 58005"/>
                <a:gd name="connsiteY26" fmla="*/ 40234 h 78638"/>
                <a:gd name="connsiteX27" fmla="*/ 9509 w 58005"/>
                <a:gd name="connsiteY27" fmla="*/ 4023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8005" h="78638">
                  <a:moveTo>
                    <a:pt x="0" y="0"/>
                  </a:moveTo>
                  <a:lnTo>
                    <a:pt x="22822" y="0"/>
                  </a:lnTo>
                  <a:cubicBezTo>
                    <a:pt x="33282" y="0"/>
                    <a:pt x="41840" y="1829"/>
                    <a:pt x="46594" y="4572"/>
                  </a:cubicBezTo>
                  <a:cubicBezTo>
                    <a:pt x="51349" y="7315"/>
                    <a:pt x="54202" y="12802"/>
                    <a:pt x="54202" y="19202"/>
                  </a:cubicBezTo>
                  <a:cubicBezTo>
                    <a:pt x="54202" y="23774"/>
                    <a:pt x="53251" y="27432"/>
                    <a:pt x="50398" y="31090"/>
                  </a:cubicBezTo>
                  <a:cubicBezTo>
                    <a:pt x="47545" y="34747"/>
                    <a:pt x="43742" y="35662"/>
                    <a:pt x="38987" y="36576"/>
                  </a:cubicBezTo>
                  <a:lnTo>
                    <a:pt x="38987" y="37490"/>
                  </a:lnTo>
                  <a:cubicBezTo>
                    <a:pt x="51349" y="39319"/>
                    <a:pt x="58005" y="45720"/>
                    <a:pt x="58005" y="56693"/>
                  </a:cubicBezTo>
                  <a:cubicBezTo>
                    <a:pt x="58005" y="64008"/>
                    <a:pt x="55152" y="69494"/>
                    <a:pt x="50398" y="73152"/>
                  </a:cubicBezTo>
                  <a:cubicBezTo>
                    <a:pt x="45643" y="76810"/>
                    <a:pt x="38987" y="78638"/>
                    <a:pt x="29478" y="78638"/>
                  </a:cubicBezTo>
                  <a:lnTo>
                    <a:pt x="951" y="78638"/>
                  </a:lnTo>
                  <a:lnTo>
                    <a:pt x="951" y="0"/>
                  </a:lnTo>
                  <a:close/>
                  <a:moveTo>
                    <a:pt x="9509" y="33833"/>
                  </a:moveTo>
                  <a:lnTo>
                    <a:pt x="24724" y="33833"/>
                  </a:lnTo>
                  <a:cubicBezTo>
                    <a:pt x="31380" y="33833"/>
                    <a:pt x="36134" y="32918"/>
                    <a:pt x="38987" y="31090"/>
                  </a:cubicBezTo>
                  <a:cubicBezTo>
                    <a:pt x="41840" y="29261"/>
                    <a:pt x="43742" y="25603"/>
                    <a:pt x="43742" y="21031"/>
                  </a:cubicBezTo>
                  <a:cubicBezTo>
                    <a:pt x="43742" y="16459"/>
                    <a:pt x="41840" y="13716"/>
                    <a:pt x="38987" y="11887"/>
                  </a:cubicBezTo>
                  <a:cubicBezTo>
                    <a:pt x="36134" y="10058"/>
                    <a:pt x="30429" y="9144"/>
                    <a:pt x="23773" y="9144"/>
                  </a:cubicBezTo>
                  <a:lnTo>
                    <a:pt x="9509" y="9144"/>
                  </a:lnTo>
                  <a:lnTo>
                    <a:pt x="9509" y="33833"/>
                  </a:lnTo>
                  <a:close/>
                  <a:moveTo>
                    <a:pt x="9509" y="41148"/>
                  </a:moveTo>
                  <a:lnTo>
                    <a:pt x="9509" y="70409"/>
                  </a:lnTo>
                  <a:lnTo>
                    <a:pt x="26625" y="70409"/>
                  </a:lnTo>
                  <a:cubicBezTo>
                    <a:pt x="33282" y="70409"/>
                    <a:pt x="38036" y="69494"/>
                    <a:pt x="41840" y="66751"/>
                  </a:cubicBezTo>
                  <a:cubicBezTo>
                    <a:pt x="45643" y="64008"/>
                    <a:pt x="46594" y="60350"/>
                    <a:pt x="46594" y="54864"/>
                  </a:cubicBezTo>
                  <a:cubicBezTo>
                    <a:pt x="46594" y="50292"/>
                    <a:pt x="44692" y="46634"/>
                    <a:pt x="41840" y="43891"/>
                  </a:cubicBezTo>
                  <a:cubicBezTo>
                    <a:pt x="38987" y="41148"/>
                    <a:pt x="33282" y="40234"/>
                    <a:pt x="26625" y="40234"/>
                  </a:cubicBezTo>
                  <a:lnTo>
                    <a:pt x="9509" y="4023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E5937CE9-0B41-489E-971D-1674B4D8154B}"/>
                </a:ext>
              </a:extLst>
            </p:cNvPr>
            <p:cNvSpPr/>
            <p:nvPr/>
          </p:nvSpPr>
          <p:spPr>
            <a:xfrm>
              <a:off x="4195243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3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6338DCF-215C-3CFB-CC53-243DB3407AC1}"/>
                </a:ext>
              </a:extLst>
            </p:cNvPr>
            <p:cNvSpPr/>
            <p:nvPr/>
          </p:nvSpPr>
          <p:spPr>
            <a:xfrm>
              <a:off x="4277021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0B696F38-81FC-08A6-3B98-8325B47807FF}"/>
                </a:ext>
              </a:extLst>
            </p:cNvPr>
            <p:cNvSpPr/>
            <p:nvPr/>
          </p:nvSpPr>
          <p:spPr>
            <a:xfrm>
              <a:off x="4360701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5742E069-DC82-E6E5-A08C-839297DD8A0B}"/>
                </a:ext>
              </a:extLst>
            </p:cNvPr>
            <p:cNvSpPr/>
            <p:nvPr/>
          </p:nvSpPr>
          <p:spPr>
            <a:xfrm>
              <a:off x="444247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29D304C-EF0E-73D5-B2AB-C0187D5A87B1}"/>
                </a:ext>
              </a:extLst>
            </p:cNvPr>
            <p:cNvSpPr/>
            <p:nvPr/>
          </p:nvSpPr>
          <p:spPr>
            <a:xfrm>
              <a:off x="4492877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2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6B6B90F-7ACB-A716-E917-70A3F6850A26}"/>
                </a:ext>
              </a:extLst>
            </p:cNvPr>
            <p:cNvSpPr/>
            <p:nvPr/>
          </p:nvSpPr>
          <p:spPr>
            <a:xfrm>
              <a:off x="4573703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233A94C0-BEA1-14AF-C1B4-02B1B1E23F40}"/>
                </a:ext>
              </a:extLst>
            </p:cNvPr>
            <p:cNvSpPr/>
            <p:nvPr/>
          </p:nvSpPr>
          <p:spPr>
            <a:xfrm>
              <a:off x="4621249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16631FCE-ED3E-3742-65AA-139738CA60C8}"/>
                </a:ext>
              </a:extLst>
            </p:cNvPr>
            <p:cNvSpPr/>
            <p:nvPr/>
          </p:nvSpPr>
          <p:spPr>
            <a:xfrm>
              <a:off x="4691616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7" name="Title 2">
            <a:extLst>
              <a:ext uri="{FF2B5EF4-FFF2-40B4-BE49-F238E27FC236}">
                <a16:creationId xmlns:a16="http://schemas.microsoft.com/office/drawing/2014/main" id="{CADC9495-434F-A285-546E-68FD3E7264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253" y="733425"/>
            <a:ext cx="4748537" cy="773463"/>
          </a:xfrm>
          <a:prstGeom prst="rect">
            <a:avLst/>
          </a:prstGeom>
        </p:spPr>
        <p:txBody>
          <a:bodyPr anchor="b"/>
          <a:lstStyle>
            <a:lvl1pPr algn="l">
              <a:defRPr sz="2400" b="1" i="0">
                <a:solidFill>
                  <a:srgbClr val="33006F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ENCODE NORMAL</a:t>
            </a:r>
            <a:br>
              <a:rPr lang="en-US" dirty="0"/>
            </a:br>
            <a:r>
              <a:rPr lang="en-US" dirty="0"/>
              <a:t>BLACK, 24 PT. </a:t>
            </a:r>
          </a:p>
        </p:txBody>
      </p:sp>
      <p:sp>
        <p:nvSpPr>
          <p:cNvPr id="140" name="Text Placeholder 5">
            <a:extLst>
              <a:ext uri="{FF2B5EF4-FFF2-40B4-BE49-F238E27FC236}">
                <a16:creationId xmlns:a16="http://schemas.microsoft.com/office/drawing/2014/main" id="{9B07E6A8-E990-162A-B863-BBE83A16466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5735" y="462827"/>
            <a:ext cx="2742262" cy="2705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1" i="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SUBTITLE OPENSANS 14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014F0DA-D72C-E2A3-369F-62806A280D4E}"/>
              </a:ext>
            </a:extLst>
          </p:cNvPr>
          <p:cNvGrpSpPr/>
          <p:nvPr userDrawn="1"/>
        </p:nvGrpSpPr>
        <p:grpSpPr>
          <a:xfrm>
            <a:off x="3764237" y="9148912"/>
            <a:ext cx="4008163" cy="709414"/>
            <a:chOff x="3764237" y="9148912"/>
            <a:chExt cx="4008163" cy="709414"/>
          </a:xfrm>
        </p:grpSpPr>
        <p:sp>
          <p:nvSpPr>
            <p:cNvPr id="3" name="Graphic 4">
              <a:extLst>
                <a:ext uri="{FF2B5EF4-FFF2-40B4-BE49-F238E27FC236}">
                  <a16:creationId xmlns:a16="http://schemas.microsoft.com/office/drawing/2014/main" id="{EB51BA56-5E72-CD83-48BA-EC842A712B6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 flipV="1">
              <a:off x="3764237" y="9148912"/>
              <a:ext cx="4008163" cy="709414"/>
            </a:xfrm>
            <a:custGeom>
              <a:avLst/>
              <a:gdLst>
                <a:gd name="connsiteX0" fmla="*/ 4524800 w 4781072"/>
                <a:gd name="connsiteY0" fmla="*/ 887411 h 887411"/>
                <a:gd name="connsiteX1" fmla="*/ 0 w 4781072"/>
                <a:gd name="connsiteY1" fmla="*/ 887411 h 887411"/>
                <a:gd name="connsiteX2" fmla="*/ 0 w 4781072"/>
                <a:gd name="connsiteY2" fmla="*/ 0 h 887411"/>
                <a:gd name="connsiteX3" fmla="*/ 4781072 w 4781072"/>
                <a:gd name="connsiteY3" fmla="*/ 0 h 887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1072" h="887411">
                  <a:moveTo>
                    <a:pt x="4524800" y="887411"/>
                  </a:moveTo>
                  <a:lnTo>
                    <a:pt x="0" y="887411"/>
                  </a:lnTo>
                  <a:lnTo>
                    <a:pt x="0" y="0"/>
                  </a:lnTo>
                  <a:lnTo>
                    <a:pt x="4781072" y="0"/>
                  </a:lnTo>
                  <a:close/>
                </a:path>
              </a:pathLst>
            </a:custGeom>
            <a:solidFill>
              <a:srgbClr val="D1B887"/>
            </a:solidFill>
            <a:ln w="61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946B6EF7-AFE2-2300-5DB8-EACA83CE36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5126257" y="9194996"/>
              <a:ext cx="635000" cy="6350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A864F86-10A5-5E1D-739E-F4EFB06E6E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6016672" y="9194996"/>
              <a:ext cx="635000" cy="6350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AC31354-2A02-44E3-53EA-69805734EC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rcRect/>
            <a:stretch/>
          </p:blipFill>
          <p:spPr>
            <a:xfrm>
              <a:off x="6907085" y="9194996"/>
              <a:ext cx="635000" cy="635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1B5336B-BFE7-A085-7222-CA7FFFBA8A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rcRect/>
            <a:stretch/>
          </p:blipFill>
          <p:spPr>
            <a:xfrm>
              <a:off x="4235843" y="9194996"/>
              <a:ext cx="635000" cy="635000"/>
            </a:xfrm>
            <a:prstGeom prst="rect">
              <a:avLst/>
            </a:prstGeom>
          </p:spPr>
        </p:pic>
      </p:grp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BE56E5C-CAF8-BC06-45BC-24B68CE370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31017" y="1859437"/>
            <a:ext cx="3779633" cy="32721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0D464B96-B1BD-E252-F1EA-1C460FEE70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13" y="1859437"/>
            <a:ext cx="3003428" cy="3774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i="0" baseline="0">
                <a:solidFill>
                  <a:schemeClr val="bg1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TEXT (UNI SANS LIGHT, 24 PT.)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8D1364-BC33-741C-B298-B594640F4BA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6687" y="7936796"/>
            <a:ext cx="3118956" cy="185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8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5A11CE9-D3DA-33E8-5A23-F1F8CD5B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D509047-21E9-E7A8-D48E-9346BC11261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F5FD01-1BB6-62AE-5D73-336A253858F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B402904-1505-0EFD-7724-48DB830B39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3E198204-5B95-0842-1A21-590769B29CB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2612" y="2402006"/>
            <a:ext cx="3003429" cy="2729552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3300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6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Encode Sans Normal Black</vt:lpstr>
      <vt:lpstr>Open Sans Extrabold</vt:lpstr>
      <vt:lpstr>Open Sans Light</vt:lpstr>
      <vt:lpstr>Uni Sans Regular</vt:lpstr>
      <vt:lpstr>Office Theme</vt:lpstr>
      <vt:lpstr>PowerPoint Presentation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 IPSUM DOLOR  SIT AMET </dc:title>
  <dc:creator>Bradley Santos</dc:creator>
  <cp:lastModifiedBy>Alberto Reyes</cp:lastModifiedBy>
  <cp:revision>22</cp:revision>
  <dcterms:created xsi:type="dcterms:W3CDTF">2014-11-18T22:35:20Z</dcterms:created>
  <dcterms:modified xsi:type="dcterms:W3CDTF">2023-05-09T00:43:30Z</dcterms:modified>
</cp:coreProperties>
</file>