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">
          <p15:clr>
            <a:srgbClr val="A4A3A4"/>
          </p15:clr>
        </p15:guide>
        <p15:guide id="2" pos="47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1B887"/>
    <a:srgbClr val="33006F"/>
    <a:srgbClr val="EDE5F0"/>
    <a:srgbClr val="D9CBE1"/>
    <a:srgbClr val="D8CBE1"/>
    <a:srgbClr val="ECE5F0"/>
    <a:srgbClr val="E2CA91"/>
    <a:srgbClr val="33006D"/>
    <a:srgbClr val="33005C"/>
    <a:srgbClr val="4B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3360" y="200"/>
      </p:cViewPr>
      <p:guideLst>
        <p:guide orient="horz" pos="128"/>
        <p:guide pos="47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224CE8B4-9E28-F9A5-19C6-F0DC3538E331}"/>
              </a:ext>
            </a:extLst>
          </p:cNvPr>
          <p:cNvSpPr/>
          <p:nvPr userDrawn="1"/>
        </p:nvSpPr>
        <p:spPr>
          <a:xfrm>
            <a:off x="0" y="9856021"/>
            <a:ext cx="7772400" cy="19891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2A40835-7044-B962-3B13-8D443CB7CB0F}"/>
              </a:ext>
            </a:extLst>
          </p:cNvPr>
          <p:cNvSpPr/>
          <p:nvPr userDrawn="1"/>
        </p:nvSpPr>
        <p:spPr>
          <a:xfrm>
            <a:off x="0" y="3460"/>
            <a:ext cx="7772400" cy="1601406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8708B2-0C59-FC6E-C926-536AC8FEE669}"/>
              </a:ext>
            </a:extLst>
          </p:cNvPr>
          <p:cNvGrpSpPr/>
          <p:nvPr userDrawn="1"/>
        </p:nvGrpSpPr>
        <p:grpSpPr>
          <a:xfrm>
            <a:off x="3176938" y="0"/>
            <a:ext cx="4595462" cy="10058400"/>
            <a:chOff x="3177908" y="0"/>
            <a:chExt cx="4595462" cy="1005840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6CF42A0-95F8-B89E-7A1B-934705C7BB79}"/>
                </a:ext>
              </a:extLst>
            </p:cNvPr>
            <p:cNvSpPr/>
            <p:nvPr/>
          </p:nvSpPr>
          <p:spPr>
            <a:xfrm>
              <a:off x="4197361" y="1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ADDD011-9AFA-5C4F-C181-77A4E9466A54}"/>
                </a:ext>
              </a:extLst>
            </p:cNvPr>
            <p:cNvSpPr/>
            <p:nvPr/>
          </p:nvSpPr>
          <p:spPr>
            <a:xfrm>
              <a:off x="3177908" y="0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AF48F6E-1127-1963-289D-0DA44D02E429}"/>
                </a:ext>
              </a:extLst>
            </p:cNvPr>
            <p:cNvSpPr/>
            <p:nvPr/>
          </p:nvSpPr>
          <p:spPr>
            <a:xfrm>
              <a:off x="4853641" y="0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F61AD87E-E157-3EE5-A6D2-421CB64256A9}"/>
              </a:ext>
            </a:extLst>
          </p:cNvPr>
          <p:cNvSpPr/>
          <p:nvPr userDrawn="1"/>
        </p:nvSpPr>
        <p:spPr>
          <a:xfrm>
            <a:off x="6409079" y="202378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F1531-096C-6271-C77D-86BB326490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43869"/>
            <a:ext cx="2154835" cy="155839"/>
            <a:chOff x="503162" y="3954753"/>
            <a:chExt cx="1723868" cy="12467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0E1A59E-76D4-C87F-0CC6-59CD6BE98BB5}"/>
                </a:ext>
              </a:extLst>
            </p:cNvPr>
            <p:cNvSpPr/>
            <p:nvPr/>
          </p:nvSpPr>
          <p:spPr>
            <a:xfrm>
              <a:off x="503162" y="3954753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09CBBBA-E316-5D97-1C69-D9EDB52C218D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rgbClr val="31006F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F30AD-6751-A339-3CEF-456F86608F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9BF4FCC-9B29-FAA5-792A-1CA1E4B6DC6B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36DFD97-36B9-ADEB-D380-10B9F66A32DE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E036949-8B7B-8850-4CBC-D37B6CDDC143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FF3623-DD9D-A9C0-80E6-5A4988830591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174037B-5939-0ED1-EFC3-191F65D24F11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C87EBE5-3E47-4777-E439-DF0EB3AA8E13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057284-5D39-A09B-E929-5CC49E756900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9F9B0B-ED2C-E83C-02F6-E7E9507CE249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572EC95-CFCE-931A-958F-90E0A19D2094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ABA6503-01BF-D3FA-B081-E5FFC199D7F6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414551C-7F8C-B3B7-863E-9F553FD38160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CB880A0-CDC9-9C74-AD5A-EEE9B85115AE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108930-64BE-8B99-C0DC-89FC8B817015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B40B98A-EFEB-BBFC-AC93-B672E2A92FED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DAA459D-3242-C9A1-6928-47EDE21C02B8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A41E83-8E4C-5603-F0EB-CB4937CA0DD3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3F1DB3-A150-2246-03E6-B27E1CC0DEF6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3313E05-4E26-9BEA-F91B-C59A72E06720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619A4C-B539-9F21-123F-F9CC936C7AFB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1979576-0659-7F56-9696-AB23A75FA5AD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33129BB-F35C-0FDA-9BCD-E2125449BEA3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6A9965B-5DEB-8D29-BDA7-458BDE87F22C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28F6D2C-94EF-4A9E-3396-5BD822FA0576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99B3466-53A4-BA71-D4AF-9C728A545CA1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330134E4-2590-DE0C-3EC8-12BFD31D9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20360" t="2418" r="21339"/>
          <a:stretch/>
        </p:blipFill>
        <p:spPr>
          <a:xfrm>
            <a:off x="0" y="1636708"/>
            <a:ext cx="7772400" cy="7747526"/>
          </a:xfrm>
          <a:prstGeom prst="rect">
            <a:avLst/>
          </a:prstGeom>
        </p:spPr>
      </p:pic>
      <p:sp>
        <p:nvSpPr>
          <p:cNvPr id="94" name="Title 2">
            <a:extLst>
              <a:ext uri="{FF2B5EF4-FFF2-40B4-BE49-F238E27FC236}">
                <a16:creationId xmlns:a16="http://schemas.microsoft.com/office/drawing/2014/main" id="{FF1291F5-9488-04AD-47B0-60A75ECB0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D46CBD9-A0A2-52BC-715A-1288EE57CF19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98" name="Graphic 4">
              <a:extLst>
                <a:ext uri="{FF2B5EF4-FFF2-40B4-BE49-F238E27FC236}">
                  <a16:creationId xmlns:a16="http://schemas.microsoft.com/office/drawing/2014/main" id="{E4B6CA00-D3CF-F6DB-124E-353D5DBCB72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84C99328-58FA-9E46-5F17-3D0AB0B3FB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02D8A25A-E847-5F85-F051-9532E3D8E7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E0D6BA10-9D82-729B-C6BF-7F789D1BF3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1F2F8DC-859B-3480-E369-2FC6CC5D1A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3" name="Text Placeholder 5">
            <a:extLst>
              <a:ext uri="{FF2B5EF4-FFF2-40B4-BE49-F238E27FC236}">
                <a16:creationId xmlns:a16="http://schemas.microsoft.com/office/drawing/2014/main" id="{9650C3D2-7FDC-9945-F387-2B6DA3241EFB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95734" y="462828"/>
            <a:ext cx="3336289" cy="20013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1D12F7B-7CAC-00B5-D24E-5F7EE2CBE6C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rgbClr val="33006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2BA1905D-B421-1EFB-418E-AF3209285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DD006011-8CDC-2882-F44E-0E8385AAC1C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006F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2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>
            <a:extLst>
              <a:ext uri="{FF2B5EF4-FFF2-40B4-BE49-F238E27FC236}">
                <a16:creationId xmlns:a16="http://schemas.microsoft.com/office/drawing/2014/main" id="{75E4CF25-19B2-D759-2128-41316483390A}"/>
              </a:ext>
            </a:extLst>
          </p:cNvPr>
          <p:cNvSpPr/>
          <p:nvPr userDrawn="1"/>
        </p:nvSpPr>
        <p:spPr>
          <a:xfrm>
            <a:off x="4197170" y="3388"/>
            <a:ext cx="3336289" cy="10058399"/>
          </a:xfrm>
          <a:custGeom>
            <a:avLst/>
            <a:gdLst>
              <a:gd name="connsiteX0" fmla="*/ 0 w 3336289"/>
              <a:gd name="connsiteY0" fmla="*/ 10058399 h 10058399"/>
              <a:gd name="connsiteX1" fmla="*/ 655320 w 3336289"/>
              <a:gd name="connsiteY1" fmla="*/ 10058399 h 10058399"/>
              <a:gd name="connsiteX2" fmla="*/ 3336290 w 3336289"/>
              <a:gd name="connsiteY2" fmla="*/ 0 h 10058399"/>
              <a:gd name="connsiteX3" fmla="*/ 2680969 w 333628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6289" h="10058399">
                <a:moveTo>
                  <a:pt x="0" y="10058399"/>
                </a:moveTo>
                <a:lnTo>
                  <a:pt x="655320" y="10058399"/>
                </a:lnTo>
                <a:lnTo>
                  <a:pt x="3336290" y="0"/>
                </a:lnTo>
                <a:lnTo>
                  <a:pt x="2680969" y="0"/>
                </a:lnTo>
                <a:close/>
              </a:path>
            </a:pathLst>
          </a:custGeom>
          <a:solidFill>
            <a:srgbClr val="D8CBE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AD47C3A6-1689-D5C5-69A4-726B288F58E2}"/>
              </a:ext>
            </a:extLst>
          </p:cNvPr>
          <p:cNvSpPr/>
          <p:nvPr userDrawn="1"/>
        </p:nvSpPr>
        <p:spPr>
          <a:xfrm>
            <a:off x="3176938" y="3388"/>
            <a:ext cx="3700779" cy="10058399"/>
          </a:xfrm>
          <a:custGeom>
            <a:avLst/>
            <a:gdLst>
              <a:gd name="connsiteX0" fmla="*/ 2680970 w 3700779"/>
              <a:gd name="connsiteY0" fmla="*/ 0 h 10058399"/>
              <a:gd name="connsiteX1" fmla="*/ 0 w 3700779"/>
              <a:gd name="connsiteY1" fmla="*/ 10058399 h 10058399"/>
              <a:gd name="connsiteX2" fmla="*/ 1019810 w 3700779"/>
              <a:gd name="connsiteY2" fmla="*/ 10058399 h 10058399"/>
              <a:gd name="connsiteX3" fmla="*/ 3700780 w 370077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0779" h="10058399">
                <a:moveTo>
                  <a:pt x="2680970" y="0"/>
                </a:moveTo>
                <a:lnTo>
                  <a:pt x="0" y="10058399"/>
                </a:lnTo>
                <a:lnTo>
                  <a:pt x="1019810" y="10058399"/>
                </a:lnTo>
                <a:lnTo>
                  <a:pt x="370078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33863A06-7A6B-10C5-0CF7-0B82E996C8AA}"/>
              </a:ext>
            </a:extLst>
          </p:cNvPr>
          <p:cNvSpPr/>
          <p:nvPr userDrawn="1"/>
        </p:nvSpPr>
        <p:spPr>
          <a:xfrm>
            <a:off x="4852671" y="3388"/>
            <a:ext cx="2919729" cy="10058399"/>
          </a:xfrm>
          <a:custGeom>
            <a:avLst/>
            <a:gdLst>
              <a:gd name="connsiteX0" fmla="*/ 2680970 w 2919729"/>
              <a:gd name="connsiteY0" fmla="*/ 0 h 10058399"/>
              <a:gd name="connsiteX1" fmla="*/ 0 w 2919729"/>
              <a:gd name="connsiteY1" fmla="*/ 10058399 h 10058399"/>
              <a:gd name="connsiteX2" fmla="*/ 1024890 w 2919729"/>
              <a:gd name="connsiteY2" fmla="*/ 10058399 h 10058399"/>
              <a:gd name="connsiteX3" fmla="*/ 2919730 w 2919729"/>
              <a:gd name="connsiteY3" fmla="*/ 2947670 h 10058399"/>
              <a:gd name="connsiteX4" fmla="*/ 2919730 w 2919729"/>
              <a:gd name="connsiteY4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729" h="10058399">
                <a:moveTo>
                  <a:pt x="2680970" y="0"/>
                </a:moveTo>
                <a:lnTo>
                  <a:pt x="0" y="10058399"/>
                </a:lnTo>
                <a:lnTo>
                  <a:pt x="1024890" y="10058399"/>
                </a:lnTo>
                <a:lnTo>
                  <a:pt x="2919730" y="2947670"/>
                </a:lnTo>
                <a:lnTo>
                  <a:pt x="291973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BFCFED05-E3DA-8A5C-D405-D08FA3938760}"/>
              </a:ext>
            </a:extLst>
          </p:cNvPr>
          <p:cNvSpPr/>
          <p:nvPr userDrawn="1"/>
        </p:nvSpPr>
        <p:spPr>
          <a:xfrm>
            <a:off x="0" y="1629214"/>
            <a:ext cx="7772400" cy="823426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B0483A07-6725-2C29-8D57-FF3A70B06707}"/>
              </a:ext>
            </a:extLst>
          </p:cNvPr>
          <p:cNvSpPr/>
          <p:nvPr userDrawn="1"/>
        </p:nvSpPr>
        <p:spPr>
          <a:xfrm>
            <a:off x="6409079" y="216687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rgbClr val="33006F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F73EE0B-09C4-36DB-DC49-18D493F545B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56123"/>
            <a:ext cx="2154835" cy="155839"/>
            <a:chOff x="503162" y="3954748"/>
            <a:chExt cx="1723868" cy="124671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77FFBEE2-5DF1-AC57-C422-A09B05E735EA}"/>
                </a:ext>
              </a:extLst>
            </p:cNvPr>
            <p:cNvSpPr/>
            <p:nvPr/>
          </p:nvSpPr>
          <p:spPr>
            <a:xfrm>
              <a:off x="503162" y="3954748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764762B-B438-764A-37BE-CF8E9448A8D0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chemeClr val="bg1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726483A-54D7-B600-76F5-7D3C0EB79F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rgbClr val="33006F"/>
          </a:solidFill>
        </p:grpSpPr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340F7DCA-A4F4-ADC1-7CF0-A5805E4B6BBF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B9B7A53-1741-DF06-E585-88866B9F596F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558C6B15-39B1-8DAB-8F2C-48ED777A5337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0EE768A8-F898-9FD5-CF32-662F72AD7DC4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C1470AE4-23BE-5611-4BFF-9EBD405D1CDB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57E8DEF7-EF85-D154-A683-321A9DBCCF90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E7162B6-338D-5CFB-4144-20B6BD89FF4A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7A164A5-4DBF-FD84-94C0-5A0A81028BF2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E89A4F0-2F86-5066-7120-660445AB9859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9890399-5EF7-FCEA-D967-C173948051BD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6EFB805-953A-8DC2-EA01-ACDE676FC4A8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8B21D98-255C-19C3-8407-34E1BECD393F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1158958-1192-75A8-B95A-91E6BD9413F7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71F22CD3-32B4-E875-BFFB-687E211FC8C9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625EEA23-D309-8AB0-6AD3-3994232773F2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EF34351-B32F-EE03-47E1-054193391F87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E5937CE9-0B41-489E-971D-1674B4D8154B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6338DCF-215C-3CFB-CC53-243DB3407AC1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0B696F38-81FC-08A6-3B98-8325B47807FF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5742E069-DC82-E6E5-A08C-839297DD8A0B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29D304C-EF0E-73D5-B2AB-C0187D5A87B1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6B6B90F-7ACB-A716-E917-70A3F6850A26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233A94C0-BEA1-14AF-C1B4-02B1B1E23F40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6631FCE-ED3E-3742-65AA-139738CA60C8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Title 2">
            <a:extLst>
              <a:ext uri="{FF2B5EF4-FFF2-40B4-BE49-F238E27FC236}">
                <a16:creationId xmlns:a16="http://schemas.microsoft.com/office/drawing/2014/main" id="{CADC9495-434F-A285-546E-68FD3E7264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sp>
        <p:nvSpPr>
          <p:cNvPr id="140" name="Text Placeholder 5">
            <a:extLst>
              <a:ext uri="{FF2B5EF4-FFF2-40B4-BE49-F238E27FC236}">
                <a16:creationId xmlns:a16="http://schemas.microsoft.com/office/drawing/2014/main" id="{9B07E6A8-E990-162A-B863-BBE83A1646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735" y="462827"/>
            <a:ext cx="2742262" cy="2705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014F0DA-D72C-E2A3-369F-62806A280D4E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3" name="Graphic 4">
              <a:extLst>
                <a:ext uri="{FF2B5EF4-FFF2-40B4-BE49-F238E27FC236}">
                  <a16:creationId xmlns:a16="http://schemas.microsoft.com/office/drawing/2014/main" id="{EB51BA56-5E72-CD83-48BA-EC842A712B6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46B6EF7-AFE2-2300-5DB8-EACA83CE36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864F86-10A5-5E1D-739E-F4EFB06E6E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AC31354-2A02-44E3-53EA-69805734EC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B5336B-BFE7-A085-7222-CA7FFFBA8A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BE56E5C-CAF8-BC06-45BC-24B68CE370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D464B96-B1BD-E252-F1EA-1C460FEE70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chemeClr val="bg1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8D1364-BC33-741C-B298-B594640F4B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6687" y="7936796"/>
            <a:ext cx="3118956" cy="18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56FAB30-95A7-9394-74E3-7DD2A670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CB5AF5C-6DDE-1A09-10A9-47F06679EED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EB5A139-5287-5DDE-8CD7-729E501A76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CF0AA0-1AE3-88AE-5540-4FA04913CD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0A6E3A8-2617-5204-60B1-34E28A06FEA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9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Open Sans Extrabold</vt:lpstr>
      <vt:lpstr>Open Sans Light</vt:lpstr>
      <vt:lpstr>Uni Sans Regular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Alberto Reyes</cp:lastModifiedBy>
  <cp:revision>22</cp:revision>
  <dcterms:created xsi:type="dcterms:W3CDTF">2014-11-18T22:35:20Z</dcterms:created>
  <dcterms:modified xsi:type="dcterms:W3CDTF">2023-05-09T00:43:36Z</dcterms:modified>
</cp:coreProperties>
</file>